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50"/>
  </p:notesMasterIdLst>
  <p:sldIdLst>
    <p:sldId id="256" r:id="rId2"/>
    <p:sldId id="275" r:id="rId3"/>
    <p:sldId id="258" r:id="rId4"/>
    <p:sldId id="259" r:id="rId5"/>
    <p:sldId id="489" r:id="rId6"/>
    <p:sldId id="478" r:id="rId7"/>
    <p:sldId id="437" r:id="rId8"/>
    <p:sldId id="495" r:id="rId9"/>
    <p:sldId id="496" r:id="rId10"/>
    <p:sldId id="263" r:id="rId11"/>
    <p:sldId id="264" r:id="rId12"/>
    <p:sldId id="494" r:id="rId13"/>
    <p:sldId id="265" r:id="rId14"/>
    <p:sldId id="266" r:id="rId15"/>
    <p:sldId id="484" r:id="rId16"/>
    <p:sldId id="267" r:id="rId17"/>
    <p:sldId id="268" r:id="rId18"/>
    <p:sldId id="271" r:id="rId19"/>
    <p:sldId id="269" r:id="rId20"/>
    <p:sldId id="483" r:id="rId21"/>
    <p:sldId id="277" r:id="rId22"/>
    <p:sldId id="471" r:id="rId23"/>
    <p:sldId id="493" r:id="rId24"/>
    <p:sldId id="497" r:id="rId25"/>
    <p:sldId id="274" r:id="rId26"/>
    <p:sldId id="279" r:id="rId27"/>
    <p:sldId id="276" r:id="rId28"/>
    <p:sldId id="474" r:id="rId29"/>
    <p:sldId id="270" r:id="rId30"/>
    <p:sldId id="481" r:id="rId31"/>
    <p:sldId id="284" r:id="rId32"/>
    <p:sldId id="281" r:id="rId33"/>
    <p:sldId id="287" r:id="rId34"/>
    <p:sldId id="469" r:id="rId35"/>
    <p:sldId id="482" r:id="rId36"/>
    <p:sldId id="500" r:id="rId37"/>
    <p:sldId id="499" r:id="rId38"/>
    <p:sldId id="486" r:id="rId39"/>
    <p:sldId id="498" r:id="rId40"/>
    <p:sldId id="291" r:id="rId41"/>
    <p:sldId id="292" r:id="rId42"/>
    <p:sldId id="293" r:id="rId43"/>
    <p:sldId id="452" r:id="rId44"/>
    <p:sldId id="487" r:id="rId45"/>
    <p:sldId id="450" r:id="rId46"/>
    <p:sldId id="344" r:id="rId47"/>
    <p:sldId id="477" r:id="rId48"/>
    <p:sldId id="294" r:id="rId49"/>
  </p:sldIdLst>
  <p:sldSz cx="10688638" cy="756285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Impact" panose="020B0806030902050204" pitchFamily="34" charset="0"/>
      <p:regular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6EBE0-5C82-4912-BB3B-6D5C6E0560C6}" v="168" dt="2021-09-10T15:17:43.005"/>
  </p1510:revLst>
</p1510:revInfo>
</file>

<file path=ppt/tableStyles.xml><?xml version="1.0" encoding="utf-8"?>
<a:tblStyleLst xmlns:a="http://schemas.openxmlformats.org/drawingml/2006/main" def="{0E3B9EBF-016F-4979-98F1-7E99A7F445C2}">
  <a:tblStyle styleId="{0E3B9EBF-016F-4979-98F1-7E99A7F445C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8E8"/>
          </a:solidFill>
        </a:fill>
      </a:tcStyle>
    </a:wholeTbl>
    <a:band1H>
      <a:tcTxStyle/>
      <a:tcStyle>
        <a:tcBdr/>
        <a:fill>
          <a:solidFill>
            <a:srgbClr val="E8CF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F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588" y="48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" userId="c64a7d57-1da2-4763-a98c-3c1ec591bfe0" providerId="ADAL" clId="{3B06EBE0-5C82-4912-BB3B-6D5C6E0560C6}"/>
    <pc:docChg chg="undo custSel addSld delSld modSld sldOrd">
      <pc:chgData name="Jorge" userId="c64a7d57-1da2-4763-a98c-3c1ec591bfe0" providerId="ADAL" clId="{3B06EBE0-5C82-4912-BB3B-6D5C6E0560C6}" dt="2021-09-10T15:19:59.815" v="3948" actId="1076"/>
      <pc:docMkLst>
        <pc:docMk/>
      </pc:docMkLst>
      <pc:sldChg chg="modSp mod">
        <pc:chgData name="Jorge" userId="c64a7d57-1da2-4763-a98c-3c1ec591bfe0" providerId="ADAL" clId="{3B06EBE0-5C82-4912-BB3B-6D5C6E0560C6}" dt="2021-09-09T06:28:41.038" v="44" actId="20577"/>
        <pc:sldMkLst>
          <pc:docMk/>
          <pc:sldMk cId="0" sldId="256"/>
        </pc:sldMkLst>
        <pc:spChg chg="mod">
          <ac:chgData name="Jorge" userId="c64a7d57-1da2-4763-a98c-3c1ec591bfe0" providerId="ADAL" clId="{3B06EBE0-5C82-4912-BB3B-6D5C6E0560C6}" dt="2021-09-09T06:28:41.038" v="44" actId="20577"/>
          <ac:spMkLst>
            <pc:docMk/>
            <pc:sldMk cId="0" sldId="256"/>
            <ac:spMk id="100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16:49:24.673" v="3279" actId="20577"/>
        <pc:sldMkLst>
          <pc:docMk/>
          <pc:sldMk cId="0" sldId="258"/>
        </pc:sldMkLst>
        <pc:spChg chg="mod">
          <ac:chgData name="Jorge" userId="c64a7d57-1da2-4763-a98c-3c1ec591bfe0" providerId="ADAL" clId="{3B06EBE0-5C82-4912-BB3B-6D5C6E0560C6}" dt="2021-09-09T16:49:24.673" v="3279" actId="20577"/>
          <ac:spMkLst>
            <pc:docMk/>
            <pc:sldMk cId="0" sldId="258"/>
            <ac:spMk id="115" creationId="{00000000-0000-0000-0000-000000000000}"/>
          </ac:spMkLst>
        </pc:spChg>
      </pc:sldChg>
      <pc:sldChg chg="addSp delSp modSp mod">
        <pc:chgData name="Jorge" userId="c64a7d57-1da2-4763-a98c-3c1ec591bfe0" providerId="ADAL" clId="{3B06EBE0-5C82-4912-BB3B-6D5C6E0560C6}" dt="2021-09-09T06:31:50.508" v="58" actId="14100"/>
        <pc:sldMkLst>
          <pc:docMk/>
          <pc:sldMk cId="0" sldId="259"/>
        </pc:sldMkLst>
        <pc:picChg chg="del">
          <ac:chgData name="Jorge" userId="c64a7d57-1da2-4763-a98c-3c1ec591bfe0" providerId="ADAL" clId="{3B06EBE0-5C82-4912-BB3B-6D5C6E0560C6}" dt="2021-09-09T06:29:08.444" v="52" actId="478"/>
          <ac:picMkLst>
            <pc:docMk/>
            <pc:sldMk cId="0" sldId="259"/>
            <ac:picMk id="3" creationId="{8EA2D875-713D-4F63-9499-F56E4157E613}"/>
          </ac:picMkLst>
        </pc:picChg>
        <pc:picChg chg="add mod modCrop">
          <ac:chgData name="Jorge" userId="c64a7d57-1da2-4763-a98c-3c1ec591bfe0" providerId="ADAL" clId="{3B06EBE0-5C82-4912-BB3B-6D5C6E0560C6}" dt="2021-09-09T06:31:50.508" v="58" actId="14100"/>
          <ac:picMkLst>
            <pc:docMk/>
            <pc:sldMk cId="0" sldId="259"/>
            <ac:picMk id="4" creationId="{C4A0A851-1855-484B-869F-E5AB23062142}"/>
          </ac:picMkLst>
        </pc:picChg>
        <pc:picChg chg="del">
          <ac:chgData name="Jorge" userId="c64a7d57-1da2-4763-a98c-3c1ec591bfe0" providerId="ADAL" clId="{3B06EBE0-5C82-4912-BB3B-6D5C6E0560C6}" dt="2021-09-09T06:31:32.260" v="54" actId="478"/>
          <ac:picMkLst>
            <pc:docMk/>
            <pc:sldMk cId="0" sldId="259"/>
            <ac:picMk id="6" creationId="{B8C7004D-0471-4A5A-93A2-709094EBBA42}"/>
          </ac:picMkLst>
        </pc:picChg>
      </pc:sldChg>
      <pc:sldChg chg="del">
        <pc:chgData name="Jorge" userId="c64a7d57-1da2-4763-a98c-3c1ec591bfe0" providerId="ADAL" clId="{3B06EBE0-5C82-4912-BB3B-6D5C6E0560C6}" dt="2021-09-09T06:36:51.084" v="125" actId="47"/>
        <pc:sldMkLst>
          <pc:docMk/>
          <pc:sldMk cId="0" sldId="260"/>
        </pc:sldMkLst>
      </pc:sldChg>
      <pc:sldChg chg="modSp mod">
        <pc:chgData name="Jorge" userId="c64a7d57-1da2-4763-a98c-3c1ec591bfe0" providerId="ADAL" clId="{3B06EBE0-5C82-4912-BB3B-6D5C6E0560C6}" dt="2021-09-09T11:45:01.493" v="2606" actId="6549"/>
        <pc:sldMkLst>
          <pc:docMk/>
          <pc:sldMk cId="0" sldId="263"/>
        </pc:sldMkLst>
        <pc:spChg chg="mod">
          <ac:chgData name="Jorge" userId="c64a7d57-1da2-4763-a98c-3c1ec591bfe0" providerId="ADAL" clId="{3B06EBE0-5C82-4912-BB3B-6D5C6E0560C6}" dt="2021-09-09T11:45:01.493" v="2606" actId="6549"/>
          <ac:spMkLst>
            <pc:docMk/>
            <pc:sldMk cId="0" sldId="263"/>
            <ac:spMk id="158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16:48:03.396" v="3243" actId="2085"/>
        <pc:sldMkLst>
          <pc:docMk/>
          <pc:sldMk cId="0" sldId="264"/>
        </pc:sldMkLst>
        <pc:spChg chg="mod">
          <ac:chgData name="Jorge" userId="c64a7d57-1da2-4763-a98c-3c1ec591bfe0" providerId="ADAL" clId="{3B06EBE0-5C82-4912-BB3B-6D5C6E0560C6}" dt="2021-09-09T16:48:03.396" v="3243" actId="2085"/>
          <ac:spMkLst>
            <pc:docMk/>
            <pc:sldMk cId="0" sldId="264"/>
            <ac:spMk id="168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11:57:34.527" v="3009" actId="20577"/>
        <pc:sldMkLst>
          <pc:docMk/>
          <pc:sldMk cId="0" sldId="265"/>
        </pc:sldMkLst>
        <pc:spChg chg="mod">
          <ac:chgData name="Jorge" userId="c64a7d57-1da2-4763-a98c-3c1ec591bfe0" providerId="ADAL" clId="{3B06EBE0-5C82-4912-BB3B-6D5C6E0560C6}" dt="2021-09-09T11:57:34.527" v="3009" actId="20577"/>
          <ac:spMkLst>
            <pc:docMk/>
            <pc:sldMk cId="0" sldId="265"/>
            <ac:spMk id="175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11:58:01" v="3089" actId="20577"/>
        <pc:sldMkLst>
          <pc:docMk/>
          <pc:sldMk cId="0" sldId="266"/>
        </pc:sldMkLst>
        <pc:spChg chg="mod">
          <ac:chgData name="Jorge" userId="c64a7d57-1da2-4763-a98c-3c1ec591bfe0" providerId="ADAL" clId="{3B06EBE0-5C82-4912-BB3B-6D5C6E0560C6}" dt="2021-09-09T11:58:01" v="3089" actId="20577"/>
          <ac:spMkLst>
            <pc:docMk/>
            <pc:sldMk cId="0" sldId="266"/>
            <ac:spMk id="185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06:40:04.427" v="480" actId="20577"/>
        <pc:sldMkLst>
          <pc:docMk/>
          <pc:sldMk cId="0" sldId="267"/>
        </pc:sldMkLst>
        <pc:spChg chg="mod">
          <ac:chgData name="Jorge" userId="c64a7d57-1da2-4763-a98c-3c1ec591bfe0" providerId="ADAL" clId="{3B06EBE0-5C82-4912-BB3B-6D5C6E0560C6}" dt="2021-09-09T06:40:04.427" v="480" actId="20577"/>
          <ac:spMkLst>
            <pc:docMk/>
            <pc:sldMk cId="0" sldId="267"/>
            <ac:spMk id="195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11:08:13.509" v="1123" actId="20577"/>
        <pc:sldMkLst>
          <pc:docMk/>
          <pc:sldMk cId="0" sldId="268"/>
        </pc:sldMkLst>
        <pc:spChg chg="mod">
          <ac:chgData name="Jorge" userId="c64a7d57-1da2-4763-a98c-3c1ec591bfe0" providerId="ADAL" clId="{3B06EBE0-5C82-4912-BB3B-6D5C6E0560C6}" dt="2021-09-09T11:08:13.509" v="1123" actId="20577"/>
          <ac:spMkLst>
            <pc:docMk/>
            <pc:sldMk cId="0" sldId="268"/>
            <ac:spMk id="203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10T11:45:02.227" v="3851" actId="20577"/>
        <pc:sldMkLst>
          <pc:docMk/>
          <pc:sldMk cId="0" sldId="269"/>
        </pc:sldMkLst>
        <pc:spChg chg="mod">
          <ac:chgData name="Jorge" userId="c64a7d57-1da2-4763-a98c-3c1ec591bfe0" providerId="ADAL" clId="{3B06EBE0-5C82-4912-BB3B-6D5C6E0560C6}" dt="2021-09-10T11:45:02.227" v="3851" actId="20577"/>
          <ac:spMkLst>
            <pc:docMk/>
            <pc:sldMk cId="0" sldId="269"/>
            <ac:spMk id="211" creationId="{00000000-0000-0000-0000-000000000000}"/>
          </ac:spMkLst>
        </pc:spChg>
      </pc:sldChg>
      <pc:sldChg chg="addSp delSp modSp mod">
        <pc:chgData name="Jorge" userId="c64a7d57-1da2-4763-a98c-3c1ec591bfe0" providerId="ADAL" clId="{3B06EBE0-5C82-4912-BB3B-6D5C6E0560C6}" dt="2021-09-09T11:21:35.417" v="1454" actId="20577"/>
        <pc:sldMkLst>
          <pc:docMk/>
          <pc:sldMk cId="1943457721" sldId="270"/>
        </pc:sldMkLst>
        <pc:spChg chg="mod">
          <ac:chgData name="Jorge" userId="c64a7d57-1da2-4763-a98c-3c1ec591bfe0" providerId="ADAL" clId="{3B06EBE0-5C82-4912-BB3B-6D5C6E0560C6}" dt="2021-09-09T11:19:53.034" v="1385" actId="1076"/>
          <ac:spMkLst>
            <pc:docMk/>
            <pc:sldMk cId="1943457721" sldId="270"/>
            <ac:spMk id="11" creationId="{6AD6C1EC-B9A8-48B1-89A4-9EADD049B4BE}"/>
          </ac:spMkLst>
        </pc:spChg>
        <pc:spChg chg="mod ord">
          <ac:chgData name="Jorge" userId="c64a7d57-1da2-4763-a98c-3c1ec591bfe0" providerId="ADAL" clId="{3B06EBE0-5C82-4912-BB3B-6D5C6E0560C6}" dt="2021-09-09T11:21:24.350" v="1423" actId="14100"/>
          <ac:spMkLst>
            <pc:docMk/>
            <pc:sldMk cId="1943457721" sldId="270"/>
            <ac:spMk id="12" creationId="{B6AE2571-3501-45F3-A5D5-A215E4A69EDE}"/>
          </ac:spMkLst>
        </pc:spChg>
        <pc:spChg chg="add mod">
          <ac:chgData name="Jorge" userId="c64a7d57-1da2-4763-a98c-3c1ec591bfe0" providerId="ADAL" clId="{3B06EBE0-5C82-4912-BB3B-6D5C6E0560C6}" dt="2021-09-09T11:20:17.368" v="1410" actId="14100"/>
          <ac:spMkLst>
            <pc:docMk/>
            <pc:sldMk cId="1943457721" sldId="270"/>
            <ac:spMk id="13" creationId="{8C05141C-A44C-4C29-8658-6292153622AB}"/>
          </ac:spMkLst>
        </pc:spChg>
        <pc:spChg chg="mod">
          <ac:chgData name="Jorge" userId="c64a7d57-1da2-4763-a98c-3c1ec591bfe0" providerId="ADAL" clId="{3B06EBE0-5C82-4912-BB3B-6D5C6E0560C6}" dt="2021-09-09T11:21:35.417" v="1454" actId="20577"/>
          <ac:spMkLst>
            <pc:docMk/>
            <pc:sldMk cId="1943457721" sldId="270"/>
            <ac:spMk id="21" creationId="{5576FAF2-E239-461D-98F5-DC2A3D413F98}"/>
          </ac:spMkLst>
        </pc:spChg>
        <pc:picChg chg="add mod ord">
          <ac:chgData name="Jorge" userId="c64a7d57-1da2-4763-a98c-3c1ec591bfe0" providerId="ADAL" clId="{3B06EBE0-5C82-4912-BB3B-6D5C6E0560C6}" dt="2021-09-09T11:21:05.354" v="1418" actId="1076"/>
          <ac:picMkLst>
            <pc:docMk/>
            <pc:sldMk cId="1943457721" sldId="270"/>
            <ac:picMk id="3" creationId="{DFEFF3EC-377B-48F4-BA24-40D78F272936}"/>
          </ac:picMkLst>
        </pc:picChg>
        <pc:picChg chg="del">
          <ac:chgData name="Jorge" userId="c64a7d57-1da2-4763-a98c-3c1ec591bfe0" providerId="ADAL" clId="{3B06EBE0-5C82-4912-BB3B-6D5C6E0560C6}" dt="2021-09-09T11:20:04.716" v="1390" actId="478"/>
          <ac:picMkLst>
            <pc:docMk/>
            <pc:sldMk cId="1943457721" sldId="270"/>
            <ac:picMk id="6" creationId="{5E6BC454-F72E-4468-8315-2E5F42712F2F}"/>
          </ac:picMkLst>
        </pc:picChg>
        <pc:picChg chg="del">
          <ac:chgData name="Jorge" userId="c64a7d57-1da2-4763-a98c-3c1ec591bfe0" providerId="ADAL" clId="{3B06EBE0-5C82-4912-BB3B-6D5C6E0560C6}" dt="2021-09-09T11:19:35.911" v="1380" actId="478"/>
          <ac:picMkLst>
            <pc:docMk/>
            <pc:sldMk cId="1943457721" sldId="270"/>
            <ac:picMk id="10" creationId="{637D801B-65D0-4F24-833D-803FA37485AC}"/>
          </ac:picMkLst>
        </pc:picChg>
        <pc:picChg chg="mod">
          <ac:chgData name="Jorge" userId="c64a7d57-1da2-4763-a98c-3c1ec591bfe0" providerId="ADAL" clId="{3B06EBE0-5C82-4912-BB3B-6D5C6E0560C6}" dt="2021-09-09T11:20:02.190" v="1389" actId="1076"/>
          <ac:picMkLst>
            <pc:docMk/>
            <pc:sldMk cId="1943457721" sldId="270"/>
            <ac:picMk id="16" creationId="{15DDE82F-6072-4061-915D-17824433C94C}"/>
          </ac:picMkLst>
        </pc:picChg>
        <pc:cxnChg chg="add mod">
          <ac:chgData name="Jorge" userId="c64a7d57-1da2-4763-a98c-3c1ec591bfe0" providerId="ADAL" clId="{3B06EBE0-5C82-4912-BB3B-6D5C6E0560C6}" dt="2021-09-09T11:20:56.890" v="1415" actId="693"/>
          <ac:cxnSpMkLst>
            <pc:docMk/>
            <pc:sldMk cId="1943457721" sldId="270"/>
            <ac:cxnSpMk id="5" creationId="{BCD4FBD8-9629-487F-9D5E-C6EAB61818CC}"/>
          </ac:cxnSpMkLst>
        </pc:cxnChg>
        <pc:cxnChg chg="add mod">
          <ac:chgData name="Jorge" userId="c64a7d57-1da2-4763-a98c-3c1ec591bfe0" providerId="ADAL" clId="{3B06EBE0-5C82-4912-BB3B-6D5C6E0560C6}" dt="2021-09-09T11:21:11.997" v="1420" actId="14100"/>
          <ac:cxnSpMkLst>
            <pc:docMk/>
            <pc:sldMk cId="1943457721" sldId="270"/>
            <ac:cxnSpMk id="14" creationId="{7BCF8F91-5A8B-4037-A07D-60A2D8E538CD}"/>
          </ac:cxnSpMkLst>
        </pc:cxnChg>
      </pc:sldChg>
      <pc:sldChg chg="addSp modSp mod">
        <pc:chgData name="Jorge" userId="c64a7d57-1da2-4763-a98c-3c1ec591bfe0" providerId="ADAL" clId="{3B06EBE0-5C82-4912-BB3B-6D5C6E0560C6}" dt="2021-09-09T16:56:02.832" v="3365" actId="20577"/>
        <pc:sldMkLst>
          <pc:docMk/>
          <pc:sldMk cId="0" sldId="276"/>
        </pc:sldMkLst>
        <pc:spChg chg="mod">
          <ac:chgData name="Jorge" userId="c64a7d57-1da2-4763-a98c-3c1ec591bfe0" providerId="ADAL" clId="{3B06EBE0-5C82-4912-BB3B-6D5C6E0560C6}" dt="2021-09-09T16:56:02.832" v="3365" actId="20577"/>
          <ac:spMkLst>
            <pc:docMk/>
            <pc:sldMk cId="0" sldId="276"/>
            <ac:spMk id="8" creationId="{5B689BF6-3F15-456F-BBEB-57CCAD98B717}"/>
          </ac:spMkLst>
        </pc:spChg>
        <pc:picChg chg="mod">
          <ac:chgData name="Jorge" userId="c64a7d57-1da2-4763-a98c-3c1ec591bfe0" providerId="ADAL" clId="{3B06EBE0-5C82-4912-BB3B-6D5C6E0560C6}" dt="2021-09-09T16:55:25.100" v="3339" actId="1076"/>
          <ac:picMkLst>
            <pc:docMk/>
            <pc:sldMk cId="0" sldId="276"/>
            <ac:picMk id="4" creationId="{F10D3190-B6D5-4920-AD07-EAA18EAC95DF}"/>
          </ac:picMkLst>
        </pc:picChg>
        <pc:picChg chg="mod">
          <ac:chgData name="Jorge" userId="c64a7d57-1da2-4763-a98c-3c1ec591bfe0" providerId="ADAL" clId="{3B06EBE0-5C82-4912-BB3B-6D5C6E0560C6}" dt="2021-09-09T16:55:25.100" v="3339" actId="1076"/>
          <ac:picMkLst>
            <pc:docMk/>
            <pc:sldMk cId="0" sldId="276"/>
            <ac:picMk id="5" creationId="{56CF03DC-71BC-473C-944A-B2A89DC6D124}"/>
          </ac:picMkLst>
        </pc:picChg>
        <pc:picChg chg="mod">
          <ac:chgData name="Jorge" userId="c64a7d57-1da2-4763-a98c-3c1ec591bfe0" providerId="ADAL" clId="{3B06EBE0-5C82-4912-BB3B-6D5C6E0560C6}" dt="2021-09-09T16:55:25.100" v="3339" actId="1076"/>
          <ac:picMkLst>
            <pc:docMk/>
            <pc:sldMk cId="0" sldId="276"/>
            <ac:picMk id="6" creationId="{2150950E-BAB7-4A46-AC17-4270844440AF}"/>
          </ac:picMkLst>
        </pc:picChg>
        <pc:picChg chg="add mod">
          <ac:chgData name="Jorge" userId="c64a7d57-1da2-4763-a98c-3c1ec591bfe0" providerId="ADAL" clId="{3B06EBE0-5C82-4912-BB3B-6D5C6E0560C6}" dt="2021-09-09T16:55:30.983" v="3341" actId="1076"/>
          <ac:picMkLst>
            <pc:docMk/>
            <pc:sldMk cId="0" sldId="276"/>
            <ac:picMk id="7" creationId="{3DD9BE99-4954-4E76-BF91-EB9B3B6025AD}"/>
          </ac:picMkLst>
        </pc:picChg>
      </pc:sldChg>
      <pc:sldChg chg="addSp delSp modSp mod">
        <pc:chgData name="Jorge" userId="c64a7d57-1da2-4763-a98c-3c1ec591bfe0" providerId="ADAL" clId="{3B06EBE0-5C82-4912-BB3B-6D5C6E0560C6}" dt="2021-09-10T07:50:56.064" v="3677" actId="1076"/>
        <pc:sldMkLst>
          <pc:docMk/>
          <pc:sldMk cId="121060227" sldId="277"/>
        </pc:sldMkLst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2" creationId="{8104B26E-0C43-4F37-8ABC-916884635F06}"/>
          </ac:spMkLst>
        </pc:spChg>
        <pc:spChg chg="add mod">
          <ac:chgData name="Jorge" userId="c64a7d57-1da2-4763-a98c-3c1ec591bfe0" providerId="ADAL" clId="{3B06EBE0-5C82-4912-BB3B-6D5C6E0560C6}" dt="2021-09-10T07:50:28.535" v="3669" actId="1076"/>
          <ac:spMkLst>
            <pc:docMk/>
            <pc:sldMk cId="121060227" sldId="277"/>
            <ac:spMk id="17" creationId="{497BE8B6-B85C-4585-8DA7-587BE2339C16}"/>
          </ac:spMkLst>
        </pc:spChg>
        <pc:spChg chg="add mod">
          <ac:chgData name="Jorge" userId="c64a7d57-1da2-4763-a98c-3c1ec591bfe0" providerId="ADAL" clId="{3B06EBE0-5C82-4912-BB3B-6D5C6E0560C6}" dt="2021-09-10T07:50:26.038" v="3668" actId="1076"/>
          <ac:spMkLst>
            <pc:docMk/>
            <pc:sldMk cId="121060227" sldId="277"/>
            <ac:spMk id="18" creationId="{9928BA97-6BFC-4D17-AC7C-D9FF1BBDD544}"/>
          </ac:spMkLst>
        </pc:spChg>
        <pc:spChg chg="add mod">
          <ac:chgData name="Jorge" userId="c64a7d57-1da2-4763-a98c-3c1ec591bfe0" providerId="ADAL" clId="{3B06EBE0-5C82-4912-BB3B-6D5C6E0560C6}" dt="2021-09-10T07:50:33.374" v="3671" actId="1076"/>
          <ac:spMkLst>
            <pc:docMk/>
            <pc:sldMk cId="121060227" sldId="277"/>
            <ac:spMk id="21" creationId="{A57E27C1-A751-4E4A-9858-189C539E6192}"/>
          </ac:spMkLst>
        </pc:spChg>
        <pc:spChg chg="add mod">
          <ac:chgData name="Jorge" userId="c64a7d57-1da2-4763-a98c-3c1ec591bfe0" providerId="ADAL" clId="{3B06EBE0-5C82-4912-BB3B-6D5C6E0560C6}" dt="2021-09-10T07:50:37.468" v="3672" actId="1076"/>
          <ac:spMkLst>
            <pc:docMk/>
            <pc:sldMk cId="121060227" sldId="277"/>
            <ac:spMk id="22" creationId="{20429E7B-4EFB-4A28-9EEB-77F005CC7F14}"/>
          </ac:spMkLst>
        </pc:spChg>
        <pc:spChg chg="del mod">
          <ac:chgData name="Jorge" userId="c64a7d57-1da2-4763-a98c-3c1ec591bfe0" providerId="ADAL" clId="{3B06EBE0-5C82-4912-BB3B-6D5C6E0560C6}" dt="2021-09-09T11:11:39.848" v="1181" actId="478"/>
          <ac:spMkLst>
            <pc:docMk/>
            <pc:sldMk cId="121060227" sldId="277"/>
            <ac:spMk id="32" creationId="{FCB316A6-FFF3-4841-A72E-7D2D00579C5A}"/>
          </ac:spMkLst>
        </pc:spChg>
        <pc:spChg chg="del">
          <ac:chgData name="Jorge" userId="c64a7d57-1da2-4763-a98c-3c1ec591bfe0" providerId="ADAL" clId="{3B06EBE0-5C82-4912-BB3B-6D5C6E0560C6}" dt="2021-09-09T06:41:23.682" v="485" actId="478"/>
          <ac:spMkLst>
            <pc:docMk/>
            <pc:sldMk cId="121060227" sldId="277"/>
            <ac:spMk id="43" creationId="{F52F3398-538C-4080-BBFF-5B1F71FCED22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44" creationId="{52FC37E8-DE3D-4E70-8E7F-318DC7E0965D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59" creationId="{80F95539-5491-4702-85E8-25D35D3E692A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0" creationId="{CC783123-E3CF-42F1-9E5F-36E8BCDCCF75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1" creationId="{DB98D81D-E854-4C53-A414-3E894A11CA0D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2" creationId="{A6388337-C44E-46DB-9362-9B8EF95FFAE9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3" creationId="{030F792B-F1F2-4923-9301-CA68CB5CEFE8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4" creationId="{EBDB12A3-E693-45A6-BE6B-4406EE755925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5" creationId="{CB274E15-807C-4766-8F87-164D1C5AB1A6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6" creationId="{8E7BEE6C-1E09-4B37-AB19-8320ED164252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7" creationId="{EC6C169A-4488-47AF-8A6B-3A34B96F1942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8" creationId="{E9561DB8-5908-447D-AA15-4B19F6E80A66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69" creationId="{DAD00B09-19E8-4ED8-9C52-D160AA87B14A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0" creationId="{00FE3D95-933D-4651-AE03-964934FE55BE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1" creationId="{F2E8CC59-BD94-47E2-A9D3-3769E471AFD0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3" creationId="{93392AB1-6DED-409C-9EBC-D82E80BC9F2D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4" creationId="{2B7B00F3-68A8-496E-B9A5-A1D2207AFEF7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5" creationId="{4FE0C41E-EECF-41BE-AB55-E5512EF8ACBE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6" creationId="{E181FF71-0695-4D93-9960-B6120AC5C1D1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7" creationId="{736EF93C-7028-4D91-9847-10D6A75FDBAF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8" creationId="{FB55D326-5458-4BC8-8713-54642DAD25BB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79" creationId="{080E930D-8E9C-417B-B041-3A000CD5301F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80" creationId="{78349A75-CAE4-4AC1-ADC8-C5D37C94ED52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81" creationId="{816B2028-5B97-4EA1-ABC1-3DE56AE534EA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82" creationId="{74FA5FC4-A728-4487-911D-AA9B0C19FECB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83" creationId="{BD395B6C-B608-40B9-92A4-C3A68D177F75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84" creationId="{E37312D8-A14B-414D-A8A0-C8EB7FB6C624}"/>
          </ac:spMkLst>
        </pc:spChg>
        <pc:spChg chg="del">
          <ac:chgData name="Jorge" userId="c64a7d57-1da2-4763-a98c-3c1ec591bfe0" providerId="ADAL" clId="{3B06EBE0-5C82-4912-BB3B-6D5C6E0560C6}" dt="2021-09-09T06:41:23.682" v="485" actId="478"/>
          <ac:spMkLst>
            <pc:docMk/>
            <pc:sldMk cId="121060227" sldId="277"/>
            <ac:spMk id="85" creationId="{46408F5D-5567-4A1C-BCA5-53FF4E8BFF34}"/>
          </ac:spMkLst>
        </pc:spChg>
        <pc:spChg chg="del">
          <ac:chgData name="Jorge" userId="c64a7d57-1da2-4763-a98c-3c1ec591bfe0" providerId="ADAL" clId="{3B06EBE0-5C82-4912-BB3B-6D5C6E0560C6}" dt="2021-09-09T06:41:23.682" v="485" actId="478"/>
          <ac:spMkLst>
            <pc:docMk/>
            <pc:sldMk cId="121060227" sldId="277"/>
            <ac:spMk id="87" creationId="{A7675147-1182-4114-B2B3-698F93026EED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91" creationId="{3565DCBA-6E96-4185-92BF-92520CE48E54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92" creationId="{61F83C94-F0B3-466B-AC36-25975D4C8437}"/>
          </ac:spMkLst>
        </pc:spChg>
        <pc:spChg chg="mod">
          <ac:chgData name="Jorge" userId="c64a7d57-1da2-4763-a98c-3c1ec591bfe0" providerId="ADAL" clId="{3B06EBE0-5C82-4912-BB3B-6D5C6E0560C6}" dt="2021-09-09T11:12:12.287" v="1234" actId="14100"/>
          <ac:spMkLst>
            <pc:docMk/>
            <pc:sldMk cId="121060227" sldId="277"/>
            <ac:spMk id="96" creationId="{661D3106-393E-44A0-8146-FBFED0528BB4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101" creationId="{0D843B0E-AA59-4F7E-B4AB-E4360D4705E9}"/>
          </ac:spMkLst>
        </pc:spChg>
        <pc:spChg chg="add del mod">
          <ac:chgData name="Jorge" userId="c64a7d57-1da2-4763-a98c-3c1ec591bfe0" providerId="ADAL" clId="{3B06EBE0-5C82-4912-BB3B-6D5C6E0560C6}" dt="2021-09-09T17:48:18.719" v="3595" actId="478"/>
          <ac:spMkLst>
            <pc:docMk/>
            <pc:sldMk cId="121060227" sldId="277"/>
            <ac:spMk id="105" creationId="{4C31199A-512A-4138-B30E-180DFCBBA480}"/>
          </ac:spMkLst>
        </pc:spChg>
        <pc:spChg chg="add del mod">
          <ac:chgData name="Jorge" userId="c64a7d57-1da2-4763-a98c-3c1ec591bfe0" providerId="ADAL" clId="{3B06EBE0-5C82-4912-BB3B-6D5C6E0560C6}" dt="2021-09-09T17:48:18.719" v="3595" actId="478"/>
          <ac:spMkLst>
            <pc:docMk/>
            <pc:sldMk cId="121060227" sldId="277"/>
            <ac:spMk id="107" creationId="{3882BC27-AEE7-4808-819C-918D5B730522}"/>
          </ac:spMkLst>
        </pc:spChg>
        <pc:spChg chg="add del mod">
          <ac:chgData name="Jorge" userId="c64a7d57-1da2-4763-a98c-3c1ec591bfe0" providerId="ADAL" clId="{3B06EBE0-5C82-4912-BB3B-6D5C6E0560C6}" dt="2021-09-09T17:48:18.719" v="3595" actId="478"/>
          <ac:spMkLst>
            <pc:docMk/>
            <pc:sldMk cId="121060227" sldId="277"/>
            <ac:spMk id="108" creationId="{CD62006C-4045-4BDF-97CD-30CBE6D891AD}"/>
          </ac:spMkLst>
        </pc:spChg>
        <pc:spChg chg="add del mod">
          <ac:chgData name="Jorge" userId="c64a7d57-1da2-4763-a98c-3c1ec591bfe0" providerId="ADAL" clId="{3B06EBE0-5C82-4912-BB3B-6D5C6E0560C6}" dt="2021-09-09T17:48:18.719" v="3595" actId="478"/>
          <ac:spMkLst>
            <pc:docMk/>
            <pc:sldMk cId="121060227" sldId="277"/>
            <ac:spMk id="109" creationId="{C2860F00-3B0E-4C40-BC1D-86EE710A315A}"/>
          </ac:spMkLst>
        </pc:spChg>
        <pc:spChg chg="add mod">
          <ac:chgData name="Jorge" userId="c64a7d57-1da2-4763-a98c-3c1ec591bfe0" providerId="ADAL" clId="{3B06EBE0-5C82-4912-BB3B-6D5C6E0560C6}" dt="2021-09-09T11:12:22.092" v="1238" actId="20577"/>
          <ac:spMkLst>
            <pc:docMk/>
            <pc:sldMk cId="121060227" sldId="277"/>
            <ac:spMk id="110" creationId="{0FFC436C-F80C-433B-A84F-4327DAD38D19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120" creationId="{3FDAA020-26AB-4BA7-B947-F2407A96281D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132" creationId="{B5458DEC-9B15-44A3-9069-DD41F8523B02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133" creationId="{61166AA7-9F69-4C94-B120-436A5BF8F374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135" creationId="{90FAEFCC-7FF6-4BA7-882E-90993C73C9FC}"/>
          </ac:spMkLst>
        </pc:spChg>
        <pc:spChg chg="del">
          <ac:chgData name="Jorge" userId="c64a7d57-1da2-4763-a98c-3c1ec591bfe0" providerId="ADAL" clId="{3B06EBE0-5C82-4912-BB3B-6D5C6E0560C6}" dt="2021-09-09T06:41:21.007" v="484" actId="478"/>
          <ac:spMkLst>
            <pc:docMk/>
            <pc:sldMk cId="121060227" sldId="277"/>
            <ac:spMk id="136" creationId="{88F7387B-169B-4377-9570-E0022FDA1C4D}"/>
          </ac:spMkLst>
        </pc:spChg>
        <pc:picChg chg="add mod ord">
          <ac:chgData name="Jorge" userId="c64a7d57-1da2-4763-a98c-3c1ec591bfe0" providerId="ADAL" clId="{3B06EBE0-5C82-4912-BB3B-6D5C6E0560C6}" dt="2021-09-10T07:50:23.092" v="3667" actId="167"/>
          <ac:picMkLst>
            <pc:docMk/>
            <pc:sldMk cId="121060227" sldId="277"/>
            <ac:picMk id="3" creationId="{BD1CFE2F-BF5C-4105-9ADE-391A972C621C}"/>
          </ac:picMkLst>
        </pc:picChg>
        <pc:picChg chg="del">
          <ac:chgData name="Jorge" userId="c64a7d57-1da2-4763-a98c-3c1ec591bfe0" providerId="ADAL" clId="{3B06EBE0-5C82-4912-BB3B-6D5C6E0560C6}" dt="2021-09-09T06:41:21.007" v="484" actId="478"/>
          <ac:picMkLst>
            <pc:docMk/>
            <pc:sldMk cId="121060227" sldId="277"/>
            <ac:picMk id="4" creationId="{A683C868-5BC5-48BB-985F-B1711268CCE3}"/>
          </ac:picMkLst>
        </pc:picChg>
        <pc:picChg chg="del">
          <ac:chgData name="Jorge" userId="c64a7d57-1da2-4763-a98c-3c1ec591bfe0" providerId="ADAL" clId="{3B06EBE0-5C82-4912-BB3B-6D5C6E0560C6}" dt="2021-09-09T06:41:10.208" v="481" actId="478"/>
          <ac:picMkLst>
            <pc:docMk/>
            <pc:sldMk cId="121060227" sldId="277"/>
            <ac:picMk id="5" creationId="{B0FE3CC7-A6D4-4B18-9E0C-03A2965EB565}"/>
          </ac:picMkLst>
        </pc:picChg>
        <pc:picChg chg="del">
          <ac:chgData name="Jorge" userId="c64a7d57-1da2-4763-a98c-3c1ec591bfe0" providerId="ADAL" clId="{3B06EBE0-5C82-4912-BB3B-6D5C6E0560C6}" dt="2021-09-09T06:41:21.007" v="484" actId="478"/>
          <ac:picMkLst>
            <pc:docMk/>
            <pc:sldMk cId="121060227" sldId="277"/>
            <ac:picMk id="8" creationId="{2D4346FE-871F-44D9-9AF3-7AD5643B651A}"/>
          </ac:picMkLst>
        </pc:picChg>
        <pc:picChg chg="add del mod">
          <ac:chgData name="Jorge" userId="c64a7d57-1da2-4763-a98c-3c1ec591bfe0" providerId="ADAL" clId="{3B06EBE0-5C82-4912-BB3B-6D5C6E0560C6}" dt="2021-09-10T07:50:14.471" v="3663" actId="478"/>
          <ac:picMkLst>
            <pc:docMk/>
            <pc:sldMk cId="121060227" sldId="277"/>
            <ac:picMk id="14" creationId="{0F0261EA-E58B-4869-A30A-317965E3CD54}"/>
          </ac:picMkLst>
        </pc:picChg>
        <pc:picChg chg="add mod">
          <ac:chgData name="Jorge" userId="c64a7d57-1da2-4763-a98c-3c1ec591bfe0" providerId="ADAL" clId="{3B06EBE0-5C82-4912-BB3B-6D5C6E0560C6}" dt="2021-09-10T07:50:39.437" v="3673" actId="1076"/>
          <ac:picMkLst>
            <pc:docMk/>
            <pc:sldMk cId="121060227" sldId="277"/>
            <ac:picMk id="15" creationId="{0059FE0A-D635-41E7-8975-36A0FCBC85E1}"/>
          </ac:picMkLst>
        </pc:picChg>
        <pc:picChg chg="add mod">
          <ac:chgData name="Jorge" userId="c64a7d57-1da2-4763-a98c-3c1ec591bfe0" providerId="ADAL" clId="{3B06EBE0-5C82-4912-BB3B-6D5C6E0560C6}" dt="2021-09-10T07:50:56.064" v="3677" actId="1076"/>
          <ac:picMkLst>
            <pc:docMk/>
            <pc:sldMk cId="121060227" sldId="277"/>
            <ac:picMk id="16" creationId="{FC00A69E-AC9F-4485-94EB-D9FAB083A230}"/>
          </ac:picMkLst>
        </pc:picChg>
        <pc:picChg chg="add mod">
          <ac:chgData name="Jorge" userId="c64a7d57-1da2-4763-a98c-3c1ec591bfe0" providerId="ADAL" clId="{3B06EBE0-5C82-4912-BB3B-6D5C6E0560C6}" dt="2021-09-10T07:50:41.373" v="3674" actId="1076"/>
          <ac:picMkLst>
            <pc:docMk/>
            <pc:sldMk cId="121060227" sldId="277"/>
            <ac:picMk id="19" creationId="{5408F024-BAF1-4769-AA83-5901F4F26B50}"/>
          </ac:picMkLst>
        </pc:picChg>
        <pc:picChg chg="add mod">
          <ac:chgData name="Jorge" userId="c64a7d57-1da2-4763-a98c-3c1ec591bfe0" providerId="ADAL" clId="{3B06EBE0-5C82-4912-BB3B-6D5C6E0560C6}" dt="2021-09-10T07:50:47.626" v="3676" actId="688"/>
          <ac:picMkLst>
            <pc:docMk/>
            <pc:sldMk cId="121060227" sldId="277"/>
            <ac:picMk id="20" creationId="{27215D0C-E6AB-45FD-8E18-5A97754E7981}"/>
          </ac:picMkLst>
        </pc:picChg>
        <pc:picChg chg="del mod">
          <ac:chgData name="Jorge" userId="c64a7d57-1da2-4763-a98c-3c1ec591bfe0" providerId="ADAL" clId="{3B06EBE0-5C82-4912-BB3B-6D5C6E0560C6}" dt="2021-09-09T17:48:18.719" v="3595" actId="478"/>
          <ac:picMkLst>
            <pc:docMk/>
            <pc:sldMk cId="121060227" sldId="277"/>
            <ac:picMk id="89" creationId="{4C3468A3-8816-421C-A137-7CFB17F6DF97}"/>
          </ac:picMkLst>
        </pc:picChg>
        <pc:picChg chg="add del mod">
          <ac:chgData name="Jorge" userId="c64a7d57-1da2-4763-a98c-3c1ec591bfe0" providerId="ADAL" clId="{3B06EBE0-5C82-4912-BB3B-6D5C6E0560C6}" dt="2021-09-09T17:48:18.719" v="3595" actId="478"/>
          <ac:picMkLst>
            <pc:docMk/>
            <pc:sldMk cId="121060227" sldId="277"/>
            <ac:picMk id="98" creationId="{7BCE2F44-5F3F-4633-9D08-DD1D90E58BEC}"/>
          </ac:picMkLst>
        </pc:picChg>
        <pc:picChg chg="add del mod">
          <ac:chgData name="Jorge" userId="c64a7d57-1da2-4763-a98c-3c1ec591bfe0" providerId="ADAL" clId="{3B06EBE0-5C82-4912-BB3B-6D5C6E0560C6}" dt="2021-09-09T17:48:18.719" v="3595" actId="478"/>
          <ac:picMkLst>
            <pc:docMk/>
            <pc:sldMk cId="121060227" sldId="277"/>
            <ac:picMk id="99" creationId="{7E137F05-27A4-44CC-9E28-DB9BAC17A885}"/>
          </ac:picMkLst>
        </pc:picChg>
        <pc:picChg chg="add del mod">
          <ac:chgData name="Jorge" userId="c64a7d57-1da2-4763-a98c-3c1ec591bfe0" providerId="ADAL" clId="{3B06EBE0-5C82-4912-BB3B-6D5C6E0560C6}" dt="2021-09-09T17:48:18.719" v="3595" actId="478"/>
          <ac:picMkLst>
            <pc:docMk/>
            <pc:sldMk cId="121060227" sldId="277"/>
            <ac:picMk id="100" creationId="{8A93710F-49D5-4617-B2F0-D70B5AFB878C}"/>
          </ac:picMkLst>
        </pc:picChg>
        <pc:picChg chg="add del mod">
          <ac:chgData name="Jorge" userId="c64a7d57-1da2-4763-a98c-3c1ec591bfe0" providerId="ADAL" clId="{3B06EBE0-5C82-4912-BB3B-6D5C6E0560C6}" dt="2021-09-09T17:48:18.719" v="3595" actId="478"/>
          <ac:picMkLst>
            <pc:docMk/>
            <pc:sldMk cId="121060227" sldId="277"/>
            <ac:picMk id="102" creationId="{841FD332-7C43-449D-A723-B08660C5628E}"/>
          </ac:picMkLst>
        </pc:picChg>
        <pc:picChg chg="add del mod">
          <ac:chgData name="Jorge" userId="c64a7d57-1da2-4763-a98c-3c1ec591bfe0" providerId="ADAL" clId="{3B06EBE0-5C82-4912-BB3B-6D5C6E0560C6}" dt="2021-09-09T17:48:18.719" v="3595" actId="478"/>
          <ac:picMkLst>
            <pc:docMk/>
            <pc:sldMk cId="121060227" sldId="277"/>
            <ac:picMk id="104" creationId="{7CD029C0-9E68-491C-A664-834F7B9F9E51}"/>
          </ac:picMkLst>
        </pc:pic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7" creationId="{3EEF7A98-A98F-4BC0-8463-DA194C57EB84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0" creationId="{67D311A0-BF1A-4AFA-BF9F-31CCC81211B9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1" creationId="{F39390AA-D860-4793-BAF1-36BB6CDD0F19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2" creationId="{71502376-1A8B-4429-BE88-DF6A2FAD1544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3" creationId="{194E0654-557E-4018-B697-F086D8975B9D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4" creationId="{FCECCC65-088B-47A7-90C3-7F3C7E7DA729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5" creationId="{B35463BE-6B86-4B8C-8E30-B2572A1F4791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6" creationId="{E099CA23-AE05-4B11-B7CE-72F777D969F9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7" creationId="{47BC94A2-3455-4847-B059-5ABA3A529216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8" creationId="{A35B983B-A229-48F2-904A-DC6A1470BD37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9" creationId="{065958B6-BB83-4531-9C3F-C855B44A2B94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21" creationId="{94627C06-885A-4322-BDD4-7A29F35BDC25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22" creationId="{D1DD4136-476F-4B76-B8DC-417A675BC419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24" creationId="{ECE7EE11-D713-4EF8-B92E-FA3D4B22AD11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26" creationId="{5D41AE17-9541-42C4-9BBA-2345270DAD10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35" creationId="{39210E6F-2B5F-4006-83D4-349091B498F2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37" creationId="{20E2FDF9-3116-4FE5-90DF-C50175D227F0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41" creationId="{E0C18EFE-83BE-49F4-94B4-5622162385B9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46" creationId="{D8AF35ED-1B9A-4F7E-A265-25F47AFCDB5B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48" creationId="{91D684DA-7C7B-4C4B-9D5A-164471D9DE86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55" creationId="{9E483C3D-68A4-4A5D-BD4A-0186B02012FC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56" creationId="{63A3DFBD-73E2-4214-AF69-17C166C5007D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72" creationId="{32842644-A6AF-45D7-B81F-76AF893C29DB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86" creationId="{BAE7BE12-5D1E-4AAC-9FCC-9EDB2AE65996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88" creationId="{1773A0F5-78C6-4013-9AC8-4A46F6CD06DB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90" creationId="{EA3F7B5B-7039-4907-A6FF-C9A4CD58FBFE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93" creationId="{0783CACE-2313-416D-B41F-913B5C2805F5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94" creationId="{044E151F-86F3-4F42-BCAE-678B517FC127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95" creationId="{465A5E50-CB4B-4585-B2A4-88CF459944E8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97" creationId="{7DF188E7-324E-4E39-A37A-3651C5A8390B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103" creationId="{5471D4BF-0F69-4502-9235-6C11B935156E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106" creationId="{A134928C-CE79-4E7B-B829-07DE2433EDBE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112" creationId="{94124290-723A-413B-A209-7C49C328596E}"/>
          </ac:cxnSpMkLst>
        </pc:cxnChg>
        <pc:cxnChg chg="del">
          <ac:chgData name="Jorge" userId="c64a7d57-1da2-4763-a98c-3c1ec591bfe0" providerId="ADAL" clId="{3B06EBE0-5C82-4912-BB3B-6D5C6E0560C6}" dt="2021-09-09T06:41:23.682" v="485" actId="478"/>
          <ac:cxnSpMkLst>
            <pc:docMk/>
            <pc:sldMk cId="121060227" sldId="277"/>
            <ac:cxnSpMk id="113" creationId="{59E27609-3617-4A0B-9F97-D93F35628654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16" creationId="{8640AC6B-C048-40B0-B114-2D25FF2E9935}"/>
          </ac:cxnSpMkLst>
        </pc:cxnChg>
        <pc:cxnChg chg="del">
          <ac:chgData name="Jorge" userId="c64a7d57-1da2-4763-a98c-3c1ec591bfe0" providerId="ADAL" clId="{3B06EBE0-5C82-4912-BB3B-6D5C6E0560C6}" dt="2021-09-09T06:41:21.007" v="484" actId="478"/>
          <ac:cxnSpMkLst>
            <pc:docMk/>
            <pc:sldMk cId="121060227" sldId="277"/>
            <ac:cxnSpMk id="124" creationId="{FFD282C8-D68D-4F9A-BF85-0ABC03DF3327}"/>
          </ac:cxnSpMkLst>
        </pc:cxnChg>
      </pc:sldChg>
      <pc:sldChg chg="del">
        <pc:chgData name="Jorge" userId="c64a7d57-1da2-4763-a98c-3c1ec591bfe0" providerId="ADAL" clId="{3B06EBE0-5C82-4912-BB3B-6D5C6E0560C6}" dt="2021-09-09T06:46:13.793" v="848" actId="47"/>
        <pc:sldMkLst>
          <pc:docMk/>
          <pc:sldMk cId="1656077083" sldId="278"/>
        </pc:sldMkLst>
      </pc:sldChg>
      <pc:sldChg chg="addSp delSp modSp mod modAnim">
        <pc:chgData name="Jorge" userId="c64a7d57-1da2-4763-a98c-3c1ec591bfe0" providerId="ADAL" clId="{3B06EBE0-5C82-4912-BB3B-6D5C6E0560C6}" dt="2021-09-09T11:58:36.566" v="3090" actId="14100"/>
        <pc:sldMkLst>
          <pc:docMk/>
          <pc:sldMk cId="3447751213" sldId="279"/>
        </pc:sldMkLst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2" creationId="{8104B26E-0C43-4F37-8ABC-916884635F06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" creationId="{F557D0C5-1D42-4C83-8A88-3A410CFBAF1E}"/>
          </ac:spMkLst>
        </pc:spChg>
        <pc:spChg chg="del">
          <ac:chgData name="Jorge" userId="c64a7d57-1da2-4763-a98c-3c1ec591bfe0" providerId="ADAL" clId="{3B06EBE0-5C82-4912-BB3B-6D5C6E0560C6}" dt="2021-09-09T11:13:41.225" v="1248" actId="478"/>
          <ac:spMkLst>
            <pc:docMk/>
            <pc:sldMk cId="3447751213" sldId="279"/>
            <ac:spMk id="8" creationId="{15432367-FF0E-40E8-B04E-2262D9535033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32" creationId="{FCB316A6-FFF3-4841-A72E-7D2D00579C5A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43" creationId="{F52F3398-538C-4080-BBFF-5B1F71FCED22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44" creationId="{52FC37E8-DE3D-4E70-8E7F-318DC7E0965D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59" creationId="{80F95539-5491-4702-85E8-25D35D3E692A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0" creationId="{CC783123-E3CF-42F1-9E5F-36E8BCDCCF75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1" creationId="{DB98D81D-E854-4C53-A414-3E894A11CA0D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2" creationId="{A6388337-C44E-46DB-9362-9B8EF95FFAE9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3" creationId="{030F792B-F1F2-4923-9301-CA68CB5CEFE8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4" creationId="{EBDB12A3-E693-45A6-BE6B-4406EE755925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5" creationId="{CB274E15-807C-4766-8F87-164D1C5AB1A6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6" creationId="{8E7BEE6C-1E09-4B37-AB19-8320ED164252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7" creationId="{EC6C169A-4488-47AF-8A6B-3A34B96F1942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8" creationId="{E9561DB8-5908-447D-AA15-4B19F6E80A66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69" creationId="{DAD00B09-19E8-4ED8-9C52-D160AA87B14A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0" creationId="{00FE3D95-933D-4651-AE03-964934FE55BE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1" creationId="{F2E8CC59-BD94-47E2-A9D3-3769E471AFD0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3" creationId="{93392AB1-6DED-409C-9EBC-D82E80BC9F2D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4" creationId="{2B7B00F3-68A8-496E-B9A5-A1D2207AFEF7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5" creationId="{4FE0C41E-EECF-41BE-AB55-E5512EF8ACBE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6" creationId="{E181FF71-0695-4D93-9960-B6120AC5C1D1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7" creationId="{736EF93C-7028-4D91-9847-10D6A75FDBAF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8" creationId="{FB55D326-5458-4BC8-8713-54642DAD25BB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79" creationId="{080E930D-8E9C-417B-B041-3A000CD5301F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80" creationId="{78349A75-CAE4-4AC1-ADC8-C5D37C94ED52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81" creationId="{816B2028-5B97-4EA1-ABC1-3DE56AE534EA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82" creationId="{74FA5FC4-A728-4487-911D-AA9B0C19FECB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83" creationId="{BD395B6C-B608-40B9-92A4-C3A68D177F75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84" creationId="{E37312D8-A14B-414D-A8A0-C8EB7FB6C624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85" creationId="{46408F5D-5567-4A1C-BCA5-53FF4E8BFF34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87" creationId="{A7675147-1182-4114-B2B3-698F93026EED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92" creationId="{2DF555A6-0D48-4F09-9E73-85E78B41F983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93" creationId="{CEA0B792-1165-4824-A378-059B37D88A5B}"/>
          </ac:spMkLst>
        </pc:spChg>
        <pc:spChg chg="mod">
          <ac:chgData name="Jorge" userId="c64a7d57-1da2-4763-a98c-3c1ec591bfe0" providerId="ADAL" clId="{3B06EBE0-5C82-4912-BB3B-6D5C6E0560C6}" dt="2021-09-09T11:58:36.566" v="3090" actId="14100"/>
          <ac:spMkLst>
            <pc:docMk/>
            <pc:sldMk cId="3447751213" sldId="279"/>
            <ac:spMk id="99" creationId="{F54F48AE-47FD-4FF9-BCEB-DDA710D3364D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101" creationId="{0D843B0E-AA59-4F7E-B4AB-E4360D4705E9}"/>
          </ac:spMkLst>
        </pc:spChg>
        <pc:spChg chg="add mod">
          <ac:chgData name="Jorge" userId="c64a7d57-1da2-4763-a98c-3c1ec591bfe0" providerId="ADAL" clId="{3B06EBE0-5C82-4912-BB3B-6D5C6E0560C6}" dt="2021-09-09T11:14:24.987" v="1252"/>
          <ac:spMkLst>
            <pc:docMk/>
            <pc:sldMk cId="3447751213" sldId="279"/>
            <ac:spMk id="108" creationId="{1C6BE72A-486C-48AF-ACFB-3F59D843AF73}"/>
          </ac:spMkLst>
        </pc:spChg>
        <pc:spChg chg="add mod">
          <ac:chgData name="Jorge" userId="c64a7d57-1da2-4763-a98c-3c1ec591bfe0" providerId="ADAL" clId="{3B06EBE0-5C82-4912-BB3B-6D5C6E0560C6}" dt="2021-09-09T11:14:24.987" v="1252"/>
          <ac:spMkLst>
            <pc:docMk/>
            <pc:sldMk cId="3447751213" sldId="279"/>
            <ac:spMk id="110" creationId="{21BE3D59-357D-4D13-83A4-30EDA4B25D69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120" creationId="{3FDAA020-26AB-4BA7-B947-F2407A96281D}"/>
          </ac:spMkLst>
        </pc:spChg>
        <pc:spChg chg="add mod">
          <ac:chgData name="Jorge" userId="c64a7d57-1da2-4763-a98c-3c1ec591bfe0" providerId="ADAL" clId="{3B06EBE0-5C82-4912-BB3B-6D5C6E0560C6}" dt="2021-09-09T11:14:24.987" v="1252"/>
          <ac:spMkLst>
            <pc:docMk/>
            <pc:sldMk cId="3447751213" sldId="279"/>
            <ac:spMk id="121" creationId="{72D58499-3583-48B7-884D-8400610BC242}"/>
          </ac:spMkLst>
        </pc:spChg>
        <pc:spChg chg="add mod">
          <ac:chgData name="Jorge" userId="c64a7d57-1da2-4763-a98c-3c1ec591bfe0" providerId="ADAL" clId="{3B06EBE0-5C82-4912-BB3B-6D5C6E0560C6}" dt="2021-09-09T11:14:24.987" v="1252"/>
          <ac:spMkLst>
            <pc:docMk/>
            <pc:sldMk cId="3447751213" sldId="279"/>
            <ac:spMk id="122" creationId="{36205E8A-9A54-4299-A03E-48FFEC62785A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132" creationId="{B5458DEC-9B15-44A3-9069-DD41F8523B02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133" creationId="{61166AA7-9F69-4C94-B120-436A5BF8F374}"/>
          </ac:spMkLst>
        </pc:spChg>
        <pc:spChg chg="add del mod">
          <ac:chgData name="Jorge" userId="c64a7d57-1da2-4763-a98c-3c1ec591bfe0" providerId="ADAL" clId="{3B06EBE0-5C82-4912-BB3B-6D5C6E0560C6}" dt="2021-09-09T11:14:33.441" v="1254" actId="478"/>
          <ac:spMkLst>
            <pc:docMk/>
            <pc:sldMk cId="3447751213" sldId="279"/>
            <ac:spMk id="134" creationId="{B87C24BC-AD2C-4484-AE4C-AC79F74BA371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135" creationId="{90FAEFCC-7FF6-4BA7-882E-90993C73C9FC}"/>
          </ac:spMkLst>
        </pc:spChg>
        <pc:spChg chg="del">
          <ac:chgData name="Jorge" userId="c64a7d57-1da2-4763-a98c-3c1ec591bfe0" providerId="ADAL" clId="{3B06EBE0-5C82-4912-BB3B-6D5C6E0560C6}" dt="2021-09-09T11:13:36.503" v="1245" actId="478"/>
          <ac:spMkLst>
            <pc:docMk/>
            <pc:sldMk cId="3447751213" sldId="279"/>
            <ac:spMk id="136" creationId="{88F7387B-169B-4377-9570-E0022FDA1C4D}"/>
          </ac:spMkLst>
        </pc:spChg>
        <pc:spChg chg="add del mod">
          <ac:chgData name="Jorge" userId="c64a7d57-1da2-4763-a98c-3c1ec591bfe0" providerId="ADAL" clId="{3B06EBE0-5C82-4912-BB3B-6D5C6E0560C6}" dt="2021-09-09T11:14:34.300" v="1255" actId="478"/>
          <ac:spMkLst>
            <pc:docMk/>
            <pc:sldMk cId="3447751213" sldId="279"/>
            <ac:spMk id="137" creationId="{CA5A86CC-E13F-4FE0-9516-819E19CA82A8}"/>
          </ac:spMkLst>
        </pc:spChg>
        <pc:spChg chg="add del mod">
          <ac:chgData name="Jorge" userId="c64a7d57-1da2-4763-a98c-3c1ec591bfe0" providerId="ADAL" clId="{3B06EBE0-5C82-4912-BB3B-6D5C6E0560C6}" dt="2021-09-09T11:14:51.272" v="1264" actId="478"/>
          <ac:spMkLst>
            <pc:docMk/>
            <pc:sldMk cId="3447751213" sldId="279"/>
            <ac:spMk id="138" creationId="{24B79044-F6F9-4D50-BABF-FEC98973D482}"/>
          </ac:spMkLst>
        </pc:spChg>
        <pc:spChg chg="add del mod">
          <ac:chgData name="Jorge" userId="c64a7d57-1da2-4763-a98c-3c1ec591bfe0" providerId="ADAL" clId="{3B06EBE0-5C82-4912-BB3B-6D5C6E0560C6}" dt="2021-09-09T11:14:37.040" v="1257" actId="478"/>
          <ac:spMkLst>
            <pc:docMk/>
            <pc:sldMk cId="3447751213" sldId="279"/>
            <ac:spMk id="139" creationId="{B82D5F0F-34DE-4F5B-B951-C12C400E92C3}"/>
          </ac:spMkLst>
        </pc:spChg>
        <pc:picChg chg="add del mod ord">
          <ac:chgData name="Jorge" userId="c64a7d57-1da2-4763-a98c-3c1ec591bfe0" providerId="ADAL" clId="{3B06EBE0-5C82-4912-BB3B-6D5C6E0560C6}" dt="2021-09-09T11:24:38.306" v="1495" actId="478"/>
          <ac:picMkLst>
            <pc:docMk/>
            <pc:sldMk cId="3447751213" sldId="279"/>
            <ac:picMk id="4" creationId="{1786F015-BFBE-4838-BCFE-6442959668C0}"/>
          </ac:picMkLst>
        </pc:picChg>
        <pc:picChg chg="del">
          <ac:chgData name="Jorge" userId="c64a7d57-1da2-4763-a98c-3c1ec591bfe0" providerId="ADAL" clId="{3B06EBE0-5C82-4912-BB3B-6D5C6E0560C6}" dt="2021-09-09T06:46:57.039" v="905" actId="478"/>
          <ac:picMkLst>
            <pc:docMk/>
            <pc:sldMk cId="3447751213" sldId="279"/>
            <ac:picMk id="5" creationId="{B0FE3CC7-A6D4-4B18-9E0C-03A2965EB565}"/>
          </ac:picMkLst>
        </pc:picChg>
        <pc:picChg chg="mod">
          <ac:chgData name="Jorge" userId="c64a7d57-1da2-4763-a98c-3c1ec591bfe0" providerId="ADAL" clId="{3B06EBE0-5C82-4912-BB3B-6D5C6E0560C6}" dt="2021-09-09T11:14:56.144" v="1266" actId="1076"/>
          <ac:picMkLst>
            <pc:docMk/>
            <pc:sldMk cId="3447751213" sldId="279"/>
            <ac:picMk id="20" creationId="{F3FBC00B-3EBA-436B-963C-FA0323751EEC}"/>
          </ac:picMkLst>
        </pc:picChg>
        <pc:picChg chg="mod">
          <ac:chgData name="Jorge" userId="c64a7d57-1da2-4763-a98c-3c1ec591bfe0" providerId="ADAL" clId="{3B06EBE0-5C82-4912-BB3B-6D5C6E0560C6}" dt="2021-09-09T11:15:01.219" v="1267" actId="1076"/>
          <ac:picMkLst>
            <pc:docMk/>
            <pc:sldMk cId="3447751213" sldId="279"/>
            <ac:picMk id="25" creationId="{D50E11E9-AEE3-4755-AC0F-C18F6977C0F6}"/>
          </ac:picMkLst>
        </pc:picChg>
        <pc:picChg chg="del">
          <ac:chgData name="Jorge" userId="c64a7d57-1da2-4763-a98c-3c1ec591bfe0" providerId="ADAL" clId="{3B06EBE0-5C82-4912-BB3B-6D5C6E0560C6}" dt="2021-09-09T11:13:36.503" v="1245" actId="478"/>
          <ac:picMkLst>
            <pc:docMk/>
            <pc:sldMk cId="3447751213" sldId="279"/>
            <ac:picMk id="89" creationId="{B55CFC40-CB1C-4D2E-9DBD-EAAFDC5B948C}"/>
          </ac:picMkLst>
        </pc:picChg>
        <pc:picChg chg="del">
          <ac:chgData name="Jorge" userId="c64a7d57-1da2-4763-a98c-3c1ec591bfe0" providerId="ADAL" clId="{3B06EBE0-5C82-4912-BB3B-6D5C6E0560C6}" dt="2021-09-09T11:13:36.503" v="1245" actId="478"/>
          <ac:picMkLst>
            <pc:docMk/>
            <pc:sldMk cId="3447751213" sldId="279"/>
            <ac:picMk id="91" creationId="{8D77A219-463D-46AA-B5A0-7D404853DCE3}"/>
          </ac:picMkLst>
        </pc:picChg>
        <pc:picChg chg="add del mod">
          <ac:chgData name="Jorge" userId="c64a7d57-1da2-4763-a98c-3c1ec591bfe0" providerId="ADAL" clId="{3B06EBE0-5C82-4912-BB3B-6D5C6E0560C6}" dt="2021-09-09T11:14:30.422" v="1253" actId="478"/>
          <ac:picMkLst>
            <pc:docMk/>
            <pc:sldMk cId="3447751213" sldId="279"/>
            <ac:picMk id="100" creationId="{55F934F2-1CA3-433D-9200-A693C2F81B6A}"/>
          </ac:picMkLst>
        </pc:picChg>
        <pc:picChg chg="add del mod">
          <ac:chgData name="Jorge" userId="c64a7d57-1da2-4763-a98c-3c1ec591bfe0" providerId="ADAL" clId="{3B06EBE0-5C82-4912-BB3B-6D5C6E0560C6}" dt="2021-09-09T11:14:47.807" v="1262" actId="478"/>
          <ac:picMkLst>
            <pc:docMk/>
            <pc:sldMk cId="3447751213" sldId="279"/>
            <ac:picMk id="111" creationId="{0553FC6E-05AD-48AE-BA90-7B5D6E0D7F88}"/>
          </ac:picMkLst>
        </pc:picChg>
        <pc:picChg chg="add del mod">
          <ac:chgData name="Jorge" userId="c64a7d57-1da2-4763-a98c-3c1ec591bfe0" providerId="ADAL" clId="{3B06EBE0-5C82-4912-BB3B-6D5C6E0560C6}" dt="2021-09-09T11:14:53.039" v="1265" actId="478"/>
          <ac:picMkLst>
            <pc:docMk/>
            <pc:sldMk cId="3447751213" sldId="279"/>
            <ac:picMk id="114" creationId="{BCA37256-BDEE-4006-924C-B4F275624033}"/>
          </ac:picMkLst>
        </pc:picChg>
        <pc:picChg chg="add del mod">
          <ac:chgData name="Jorge" userId="c64a7d57-1da2-4763-a98c-3c1ec591bfe0" providerId="ADAL" clId="{3B06EBE0-5C82-4912-BB3B-6D5C6E0560C6}" dt="2021-09-09T11:14:49.110" v="1263" actId="478"/>
          <ac:picMkLst>
            <pc:docMk/>
            <pc:sldMk cId="3447751213" sldId="279"/>
            <ac:picMk id="115" creationId="{60AF37ED-4CC6-4303-8EC1-C7B9A2F0D110}"/>
          </ac:picMkLst>
        </pc:picChg>
        <pc:picChg chg="add del mod">
          <ac:chgData name="Jorge" userId="c64a7d57-1da2-4763-a98c-3c1ec591bfe0" providerId="ADAL" clId="{3B06EBE0-5C82-4912-BB3B-6D5C6E0560C6}" dt="2021-09-09T11:14:35.611" v="1256" actId="478"/>
          <ac:picMkLst>
            <pc:docMk/>
            <pc:sldMk cId="3447751213" sldId="279"/>
            <ac:picMk id="119" creationId="{06231B50-3B03-44FF-9638-4C52924348EE}"/>
          </ac:picMkLst>
        </pc:picChg>
        <pc:picChg chg="add mod">
          <ac:chgData name="Jorge" userId="c64a7d57-1da2-4763-a98c-3c1ec591bfe0" providerId="ADAL" clId="{3B06EBE0-5C82-4912-BB3B-6D5C6E0560C6}" dt="2021-09-09T11:15:33.348" v="1270" actId="1076"/>
          <ac:picMkLst>
            <pc:docMk/>
            <pc:sldMk cId="3447751213" sldId="279"/>
            <ac:picMk id="140" creationId="{48CC7F08-AB44-446B-85B8-931A4F5DB096}"/>
          </ac:picMkLst>
        </pc:pic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7" creationId="{3EEF7A98-A98F-4BC0-8463-DA194C57EB84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0" creationId="{67D311A0-BF1A-4AFA-BF9F-31CCC81211B9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1" creationId="{F39390AA-D860-4793-BAF1-36BB6CDD0F19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2" creationId="{71502376-1A8B-4429-BE88-DF6A2FAD1544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3" creationId="{194E0654-557E-4018-B697-F086D8975B9D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4" creationId="{FCECCC65-088B-47A7-90C3-7F3C7E7DA729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5" creationId="{B35463BE-6B86-4B8C-8E30-B2572A1F4791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6" creationId="{E099CA23-AE05-4B11-B7CE-72F777D969F9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7" creationId="{47BC94A2-3455-4847-B059-5ABA3A529216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8" creationId="{A35B983B-A229-48F2-904A-DC6A1470BD37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9" creationId="{065958B6-BB83-4531-9C3F-C855B44A2B94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21" creationId="{94627C06-885A-4322-BDD4-7A29F35BDC25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22" creationId="{D1DD4136-476F-4B76-B8DC-417A675BC419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24" creationId="{ECE7EE11-D713-4EF8-B92E-FA3D4B22AD11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26" creationId="{5D41AE17-9541-42C4-9BBA-2345270DAD10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35" creationId="{39210E6F-2B5F-4006-83D4-349091B498F2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37" creationId="{20E2FDF9-3116-4FE5-90DF-C50175D227F0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41" creationId="{E0C18EFE-83BE-49F4-94B4-5622162385B9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46" creationId="{D8AF35ED-1B9A-4F7E-A265-25F47AFCDB5B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48" creationId="{91D684DA-7C7B-4C4B-9D5A-164471D9DE86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55" creationId="{9E483C3D-68A4-4A5D-BD4A-0186B02012FC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56" creationId="{63A3DFBD-73E2-4214-AF69-17C166C5007D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72" creationId="{32842644-A6AF-45D7-B81F-76AF893C29DB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86" creationId="{F69CD74A-0856-4388-BE59-9D53F930EBB4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88" creationId="{A1DE794F-1D3C-4164-8139-4FFFA8E877A8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90" creationId="{EA3F7B5B-7039-4907-A6FF-C9A4CD58FBFE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94" creationId="{9015EB49-0DE1-44D2-AF04-53C2093A9C5A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95" creationId="{9F222EF8-18C8-4DA6-8223-6B74F34889CA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96" creationId="{1DFAF086-7E41-477B-8C8D-3E41ED8358A9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97" creationId="{7DF188E7-324E-4E39-A37A-3651C5A8390B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02" creationId="{1B88AAA1-E4ED-4E81-B9D1-EF94B7B77004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03" creationId="{5471D4BF-0F69-4502-9235-6C11B935156E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04" creationId="{DB0D9699-5F85-407C-B58B-5371709D6FA4}"/>
          </ac:cxnSpMkLst>
        </pc:cxnChg>
        <pc:cxnChg chg="add del mod">
          <ac:chgData name="Jorge" userId="c64a7d57-1da2-4763-a98c-3c1ec591bfe0" providerId="ADAL" clId="{3B06EBE0-5C82-4912-BB3B-6D5C6E0560C6}" dt="2021-09-09T11:24:35.941" v="1493" actId="478"/>
          <ac:cxnSpMkLst>
            <pc:docMk/>
            <pc:sldMk cId="3447751213" sldId="279"/>
            <ac:cxnSpMk id="105" creationId="{FD7140B2-467B-4A16-8049-B82EDAAC808C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06" creationId="{A134928C-CE79-4E7B-B829-07DE2433EDBE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07" creationId="{1823EBBB-B510-448B-B914-1D85A40A72F6}"/>
          </ac:cxnSpMkLst>
        </pc:cxnChg>
        <pc:cxnChg chg="add del mod">
          <ac:chgData name="Jorge" userId="c64a7d57-1da2-4763-a98c-3c1ec591bfe0" providerId="ADAL" clId="{3B06EBE0-5C82-4912-BB3B-6D5C6E0560C6}" dt="2021-09-09T11:24:35.298" v="1492" actId="478"/>
          <ac:cxnSpMkLst>
            <pc:docMk/>
            <pc:sldMk cId="3447751213" sldId="279"/>
            <ac:cxnSpMk id="109" creationId="{34CC4388-DE60-4676-8581-B713FA7C2F6C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12" creationId="{94124290-723A-413B-A209-7C49C328596E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13" creationId="{59E27609-3617-4A0B-9F97-D93F35628654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16" creationId="{8640AC6B-C048-40B0-B114-2D25FF2E9935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17" creationId="{882F4286-DE53-487C-B792-892323C93787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18" creationId="{DECE0BA0-72A0-43C0-8B48-2ABD9D4A0525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23" creationId="{1482BF5C-3525-442F-9DCE-A84F8D81854A}"/>
          </ac:cxnSpMkLst>
        </pc:cxnChg>
        <pc:cxnChg chg="del">
          <ac:chgData name="Jorge" userId="c64a7d57-1da2-4763-a98c-3c1ec591bfe0" providerId="ADAL" clId="{3B06EBE0-5C82-4912-BB3B-6D5C6E0560C6}" dt="2021-09-09T11:13:36.503" v="1245" actId="478"/>
          <ac:cxnSpMkLst>
            <pc:docMk/>
            <pc:sldMk cId="3447751213" sldId="279"/>
            <ac:cxnSpMk id="124" creationId="{FFD282C8-D68D-4F9A-BF85-0ABC03DF3327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25" creationId="{FA89ED84-E883-4EE0-B74D-9C8160B1E291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26" creationId="{CB1439A5-4BBC-45A3-867E-47D9B883D130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27" creationId="{FCC1458F-6A67-4008-B540-906981C80ABA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28" creationId="{07C081B6-0D6F-43E6-B884-965583E2DB4E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29" creationId="{FF78C437-4ABC-47E7-B6AD-362C49030AD1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30" creationId="{8192FC56-C7B7-4922-8B67-DE01211117B1}"/>
          </ac:cxnSpMkLst>
        </pc:cxnChg>
        <pc:cxnChg chg="add mod">
          <ac:chgData name="Jorge" userId="c64a7d57-1da2-4763-a98c-3c1ec591bfe0" providerId="ADAL" clId="{3B06EBE0-5C82-4912-BB3B-6D5C6E0560C6}" dt="2021-09-09T11:14:24.987" v="1252"/>
          <ac:cxnSpMkLst>
            <pc:docMk/>
            <pc:sldMk cId="3447751213" sldId="279"/>
            <ac:cxnSpMk id="131" creationId="{BB735F8F-5774-42C3-BD14-F4ACF7953B85}"/>
          </ac:cxnSpMkLst>
        </pc:cxnChg>
      </pc:sldChg>
      <pc:sldChg chg="del">
        <pc:chgData name="Jorge" userId="c64a7d57-1da2-4763-a98c-3c1ec591bfe0" providerId="ADAL" clId="{3B06EBE0-5C82-4912-BB3B-6D5C6E0560C6}" dt="2021-09-09T06:47:58.947" v="909" actId="47"/>
        <pc:sldMkLst>
          <pc:docMk/>
          <pc:sldMk cId="410412577" sldId="280"/>
        </pc:sldMkLst>
      </pc:sldChg>
      <pc:sldChg chg="addSp delSp modSp mod modAnim">
        <pc:chgData name="Jorge" userId="c64a7d57-1da2-4763-a98c-3c1ec591bfe0" providerId="ADAL" clId="{3B06EBE0-5C82-4912-BB3B-6D5C6E0560C6}" dt="2021-09-09T16:57:06.127" v="3394" actId="14100"/>
        <pc:sldMkLst>
          <pc:docMk/>
          <pc:sldMk cId="4027636939" sldId="281"/>
        </pc:sldMkLst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2" creationId="{8104B26E-0C43-4F37-8ABC-916884635F06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" creationId="{F557D0C5-1D42-4C83-8A88-3A410CFBAF1E}"/>
          </ac:spMkLst>
        </pc:spChg>
        <pc:spChg chg="add mod">
          <ac:chgData name="Jorge" userId="c64a7d57-1da2-4763-a98c-3c1ec591bfe0" providerId="ADAL" clId="{3B06EBE0-5C82-4912-BB3B-6D5C6E0560C6}" dt="2021-09-09T16:57:06.127" v="3394" actId="14100"/>
          <ac:spMkLst>
            <pc:docMk/>
            <pc:sldMk cId="4027636939" sldId="281"/>
            <ac:spMk id="25" creationId="{182EEEA5-991F-4565-A426-B765A5FF246F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32" creationId="{FCB316A6-FFF3-4841-A72E-7D2D00579C5A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43" creationId="{F52F3398-538C-4080-BBFF-5B1F71FCED22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44" creationId="{52FC37E8-DE3D-4E70-8E7F-318DC7E0965D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59" creationId="{80F95539-5491-4702-85E8-25D35D3E692A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0" creationId="{CC783123-E3CF-42F1-9E5F-36E8BCDCCF75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1" creationId="{DB98D81D-E854-4C53-A414-3E894A11CA0D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2" creationId="{A6388337-C44E-46DB-9362-9B8EF95FFAE9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3" creationId="{030F792B-F1F2-4923-9301-CA68CB5CEFE8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4" creationId="{EBDB12A3-E693-45A6-BE6B-4406EE755925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5" creationId="{CB274E15-807C-4766-8F87-164D1C5AB1A6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6" creationId="{8E7BEE6C-1E09-4B37-AB19-8320ED164252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7" creationId="{EC6C169A-4488-47AF-8A6B-3A34B96F1942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8" creationId="{E9561DB8-5908-447D-AA15-4B19F6E80A66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69" creationId="{DAD00B09-19E8-4ED8-9C52-D160AA87B14A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0" creationId="{00FE3D95-933D-4651-AE03-964934FE55BE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1" creationId="{F2E8CC59-BD94-47E2-A9D3-3769E471AFD0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3" creationId="{93392AB1-6DED-409C-9EBC-D82E80BC9F2D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4" creationId="{2B7B00F3-68A8-496E-B9A5-A1D2207AFEF7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5" creationId="{4FE0C41E-EECF-41BE-AB55-E5512EF8ACBE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6" creationId="{E181FF71-0695-4D93-9960-B6120AC5C1D1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7" creationId="{736EF93C-7028-4D91-9847-10D6A75FDBAF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8" creationId="{FB55D326-5458-4BC8-8713-54642DAD25BB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79" creationId="{080E930D-8E9C-417B-B041-3A000CD5301F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0" creationId="{78349A75-CAE4-4AC1-ADC8-C5D37C94ED52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1" creationId="{816B2028-5B97-4EA1-ABC1-3DE56AE534EA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2" creationId="{74FA5FC4-A728-4487-911D-AA9B0C19FECB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3" creationId="{BD395B6C-B608-40B9-92A4-C3A68D177F75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4" creationId="{E37312D8-A14B-414D-A8A0-C8EB7FB6C624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5" creationId="{46408F5D-5567-4A1C-BCA5-53FF4E8BFF34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7" creationId="{A7675147-1182-4114-B2B3-698F93026EED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89" creationId="{FE67B019-7238-4E10-A8BA-5856D02A2963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92" creationId="{63D13952-F2D0-4FF6-94A0-5FDACA36D370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93" creationId="{0187AB3D-98A3-4B12-AC86-B9046AC86D38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100" creationId="{80C07276-145B-437D-8FCF-A40E5CB90494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101" creationId="{0D843B0E-AA59-4F7E-B4AB-E4360D4705E9}"/>
          </ac:spMkLst>
        </pc:spChg>
        <pc:spChg chg="add mod">
          <ac:chgData name="Jorge" userId="c64a7d57-1da2-4763-a98c-3c1ec591bfe0" providerId="ADAL" clId="{3B06EBE0-5C82-4912-BB3B-6D5C6E0560C6}" dt="2021-09-09T11:23:01.021" v="1476" actId="14100"/>
          <ac:spMkLst>
            <pc:docMk/>
            <pc:sldMk cId="4027636939" sldId="281"/>
            <ac:spMk id="107" creationId="{5329C77B-2A38-4A82-B789-0AC51A27AE2E}"/>
          </ac:spMkLst>
        </pc:spChg>
        <pc:spChg chg="add mod">
          <ac:chgData name="Jorge" userId="c64a7d57-1da2-4763-a98c-3c1ec591bfe0" providerId="ADAL" clId="{3B06EBE0-5C82-4912-BB3B-6D5C6E0560C6}" dt="2021-09-09T11:22:38.290" v="1470"/>
          <ac:spMkLst>
            <pc:docMk/>
            <pc:sldMk cId="4027636939" sldId="281"/>
            <ac:spMk id="114" creationId="{CB8EF2D5-1CF9-4E37-BFB9-13708CFFD5F0}"/>
          </ac:spMkLst>
        </pc:spChg>
        <pc:spChg chg="add mod">
          <ac:chgData name="Jorge" userId="c64a7d57-1da2-4763-a98c-3c1ec591bfe0" providerId="ADAL" clId="{3B06EBE0-5C82-4912-BB3B-6D5C6E0560C6}" dt="2021-09-09T11:22:38.290" v="1470"/>
          <ac:spMkLst>
            <pc:docMk/>
            <pc:sldMk cId="4027636939" sldId="281"/>
            <ac:spMk id="117" creationId="{C9940A7E-25FE-4EE6-BAA2-C02F753822AF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120" creationId="{3FDAA020-26AB-4BA7-B947-F2407A96281D}"/>
          </ac:spMkLst>
        </pc:spChg>
        <pc:spChg chg="add mod">
          <ac:chgData name="Jorge" userId="c64a7d57-1da2-4763-a98c-3c1ec591bfe0" providerId="ADAL" clId="{3B06EBE0-5C82-4912-BB3B-6D5C6E0560C6}" dt="2021-09-09T11:22:38.290" v="1470"/>
          <ac:spMkLst>
            <pc:docMk/>
            <pc:sldMk cId="4027636939" sldId="281"/>
            <ac:spMk id="121" creationId="{B1A5138B-4754-4C75-90B6-AA1417347BD8}"/>
          </ac:spMkLst>
        </pc:spChg>
        <pc:spChg chg="add mod">
          <ac:chgData name="Jorge" userId="c64a7d57-1da2-4763-a98c-3c1ec591bfe0" providerId="ADAL" clId="{3B06EBE0-5C82-4912-BB3B-6D5C6E0560C6}" dt="2021-09-09T11:22:38.290" v="1470"/>
          <ac:spMkLst>
            <pc:docMk/>
            <pc:sldMk cId="4027636939" sldId="281"/>
            <ac:spMk id="122" creationId="{4D9A65E1-4D4B-4FF6-AFCA-0DD73879DED6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132" creationId="{B5458DEC-9B15-44A3-9069-DD41F8523B02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133" creationId="{61166AA7-9F69-4C94-B120-436A5BF8F374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135" creationId="{90FAEFCC-7FF6-4BA7-882E-90993C73C9FC}"/>
          </ac:spMkLst>
        </pc:spChg>
        <pc:spChg chg="del">
          <ac:chgData name="Jorge" userId="c64a7d57-1da2-4763-a98c-3c1ec591bfe0" providerId="ADAL" clId="{3B06EBE0-5C82-4912-BB3B-6D5C6E0560C6}" dt="2021-09-09T11:22:37.484" v="1469" actId="478"/>
          <ac:spMkLst>
            <pc:docMk/>
            <pc:sldMk cId="4027636939" sldId="281"/>
            <ac:spMk id="136" creationId="{88F7387B-169B-4377-9570-E0022FDA1C4D}"/>
          </ac:spMkLst>
        </pc:spChg>
        <pc:picChg chg="del">
          <ac:chgData name="Jorge" userId="c64a7d57-1da2-4763-a98c-3c1ec591bfe0" providerId="ADAL" clId="{3B06EBE0-5C82-4912-BB3B-6D5C6E0560C6}" dt="2021-09-09T11:22:37.484" v="1469" actId="478"/>
          <ac:picMkLst>
            <pc:docMk/>
            <pc:sldMk cId="4027636939" sldId="281"/>
            <ac:picMk id="4" creationId="{A961F09C-CE9E-41EF-A2F0-271DA93195AA}"/>
          </ac:picMkLst>
        </pc:picChg>
        <pc:picChg chg="del">
          <ac:chgData name="Jorge" userId="c64a7d57-1da2-4763-a98c-3c1ec591bfe0" providerId="ADAL" clId="{3B06EBE0-5C82-4912-BB3B-6D5C6E0560C6}" dt="2021-09-09T06:47:44.263" v="906" actId="478"/>
          <ac:picMkLst>
            <pc:docMk/>
            <pc:sldMk cId="4027636939" sldId="281"/>
            <ac:picMk id="5" creationId="{B0FE3CC7-A6D4-4B18-9E0C-03A2965EB565}"/>
          </ac:picMkLst>
        </pc:picChg>
        <pc:picChg chg="del">
          <ac:chgData name="Jorge" userId="c64a7d57-1da2-4763-a98c-3c1ec591bfe0" providerId="ADAL" clId="{3B06EBE0-5C82-4912-BB3B-6D5C6E0560C6}" dt="2021-09-09T11:22:37.484" v="1469" actId="478"/>
          <ac:picMkLst>
            <pc:docMk/>
            <pc:sldMk cId="4027636939" sldId="281"/>
            <ac:picMk id="20" creationId="{FD0B2789-3A05-4F52-9DEE-F6A22FF5531A}"/>
          </ac:picMkLst>
        </pc:picChg>
        <pc:picChg chg="del">
          <ac:chgData name="Jorge" userId="c64a7d57-1da2-4763-a98c-3c1ec591bfe0" providerId="ADAL" clId="{3B06EBE0-5C82-4912-BB3B-6D5C6E0560C6}" dt="2021-09-09T11:22:37.484" v="1469" actId="478"/>
          <ac:picMkLst>
            <pc:docMk/>
            <pc:sldMk cId="4027636939" sldId="281"/>
            <ac:picMk id="25" creationId="{3B474E8D-1F39-4A40-966C-E5A97E0324AE}"/>
          </ac:picMkLst>
        </pc:picChg>
        <pc:picChg chg="del">
          <ac:chgData name="Jorge" userId="c64a7d57-1da2-4763-a98c-3c1ec591bfe0" providerId="ADAL" clId="{3B06EBE0-5C82-4912-BB3B-6D5C6E0560C6}" dt="2021-09-09T11:22:37.484" v="1469" actId="478"/>
          <ac:picMkLst>
            <pc:docMk/>
            <pc:sldMk cId="4027636939" sldId="281"/>
            <ac:picMk id="91" creationId="{52C3FEAE-81F3-43B4-8750-88F958DD2DA2}"/>
          </ac:picMkLst>
        </pc:picChg>
        <pc:picChg chg="del">
          <ac:chgData name="Jorge" userId="c64a7d57-1da2-4763-a98c-3c1ec591bfe0" providerId="ADAL" clId="{3B06EBE0-5C82-4912-BB3B-6D5C6E0560C6}" dt="2021-09-09T11:22:37.484" v="1469" actId="478"/>
          <ac:picMkLst>
            <pc:docMk/>
            <pc:sldMk cId="4027636939" sldId="281"/>
            <ac:picMk id="99" creationId="{5C9A43FD-8C22-4EEA-8E3B-A8F881AC5A9A}"/>
          </ac:picMkLst>
        </pc:picChg>
        <pc:picChg chg="add mod">
          <ac:chgData name="Jorge" userId="c64a7d57-1da2-4763-a98c-3c1ec591bfe0" providerId="ADAL" clId="{3B06EBE0-5C82-4912-BB3B-6D5C6E0560C6}" dt="2021-09-09T11:22:38.290" v="1470"/>
          <ac:picMkLst>
            <pc:docMk/>
            <pc:sldMk cId="4027636939" sldId="281"/>
            <ac:picMk id="102" creationId="{0CABF9DA-40DD-4BBF-B8E1-0759686420FE}"/>
          </ac:picMkLst>
        </pc:picChg>
        <pc:picChg chg="add mod">
          <ac:chgData name="Jorge" userId="c64a7d57-1da2-4763-a98c-3c1ec591bfe0" providerId="ADAL" clId="{3B06EBE0-5C82-4912-BB3B-6D5C6E0560C6}" dt="2021-09-09T11:22:47.330" v="1473" actId="1076"/>
          <ac:picMkLst>
            <pc:docMk/>
            <pc:sldMk cId="4027636939" sldId="281"/>
            <ac:picMk id="104" creationId="{7A484691-F535-4F4D-9958-90B8B6920CBB}"/>
          </ac:picMkLst>
        </pc:picChg>
        <pc:picChg chg="add mod">
          <ac:chgData name="Jorge" userId="c64a7d57-1da2-4763-a98c-3c1ec591bfe0" providerId="ADAL" clId="{3B06EBE0-5C82-4912-BB3B-6D5C6E0560C6}" dt="2021-09-09T11:23:03.642" v="1477" actId="1076"/>
          <ac:picMkLst>
            <pc:docMk/>
            <pc:sldMk cId="4027636939" sldId="281"/>
            <ac:picMk id="105" creationId="{44382D42-CDBE-4BCD-8C8F-9FD6A8704213}"/>
          </ac:picMkLst>
        </pc:picChg>
        <pc:picChg chg="add mod">
          <ac:chgData name="Jorge" userId="c64a7d57-1da2-4763-a98c-3c1ec591bfe0" providerId="ADAL" clId="{3B06EBE0-5C82-4912-BB3B-6D5C6E0560C6}" dt="2021-09-09T11:23:38.551" v="1484" actId="1076"/>
          <ac:picMkLst>
            <pc:docMk/>
            <pc:sldMk cId="4027636939" sldId="281"/>
            <ac:picMk id="134" creationId="{C8A4BC6B-0F71-4506-9CAD-4C6B03F7D3A5}"/>
          </ac:picMkLst>
        </pc:pic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7" creationId="{3EEF7A98-A98F-4BC0-8463-DA194C57EB84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0" creationId="{67D311A0-BF1A-4AFA-BF9F-31CCC81211B9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1" creationId="{F39390AA-D860-4793-BAF1-36BB6CDD0F19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2" creationId="{71502376-1A8B-4429-BE88-DF6A2FAD1544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3" creationId="{194E0654-557E-4018-B697-F086D8975B9D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4" creationId="{FCECCC65-088B-47A7-90C3-7F3C7E7DA729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5" creationId="{B35463BE-6B86-4B8C-8E30-B2572A1F4791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6" creationId="{E099CA23-AE05-4B11-B7CE-72F777D969F9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7" creationId="{47BC94A2-3455-4847-B059-5ABA3A529216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8" creationId="{A35B983B-A229-48F2-904A-DC6A1470BD37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9" creationId="{065958B6-BB83-4531-9C3F-C855B44A2B94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21" creationId="{94627C06-885A-4322-BDD4-7A29F35BDC25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22" creationId="{D1DD4136-476F-4B76-B8DC-417A675BC419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24" creationId="{ECE7EE11-D713-4EF8-B92E-FA3D4B22AD11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26" creationId="{5D41AE17-9541-42C4-9BBA-2345270DAD10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35" creationId="{39210E6F-2B5F-4006-83D4-349091B498F2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37" creationId="{20E2FDF9-3116-4FE5-90DF-C50175D227F0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41" creationId="{E0C18EFE-83BE-49F4-94B4-5622162385B9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46" creationId="{D8AF35ED-1B9A-4F7E-A265-25F47AFCDB5B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48" creationId="{91D684DA-7C7B-4C4B-9D5A-164471D9DE86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55" creationId="{9E483C3D-68A4-4A5D-BD4A-0186B02012FC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56" creationId="{63A3DFBD-73E2-4214-AF69-17C166C5007D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72" creationId="{32842644-A6AF-45D7-B81F-76AF893C29DB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86" creationId="{284D71B1-DA85-44A3-8A84-9AAD3CE0A6CA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88" creationId="{5C5E219B-1502-4D48-9F42-1C0F9104A694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90" creationId="{EA3F7B5B-7039-4907-A6FF-C9A4CD58FBFE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94" creationId="{5BAB5330-9898-4E04-B314-6E6EA3E60852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95" creationId="{D35CB289-B77E-4450-B1E8-A6AF84C0EEC4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96" creationId="{38EFC97D-ECBE-496A-86B2-E7A9D5F2C707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97" creationId="{7DF188E7-324E-4E39-A37A-3651C5A8390B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03" creationId="{5471D4BF-0F69-4502-9235-6C11B935156E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06" creationId="{A134928C-CE79-4E7B-B829-07DE2433EDBE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08" creationId="{62DA4412-30B9-40DF-8C94-2E7BEE823232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09" creationId="{53879AF8-5567-4F4B-8CC3-4811341CDD25}"/>
          </ac:cxnSpMkLst>
        </pc:cxnChg>
        <pc:cxnChg chg="add del mod">
          <ac:chgData name="Jorge" userId="c64a7d57-1da2-4763-a98c-3c1ec591bfe0" providerId="ADAL" clId="{3B06EBE0-5C82-4912-BB3B-6D5C6E0560C6}" dt="2021-09-09T11:24:31.727" v="1491" actId="478"/>
          <ac:cxnSpMkLst>
            <pc:docMk/>
            <pc:sldMk cId="4027636939" sldId="281"/>
            <ac:cxnSpMk id="110" creationId="{95EBD3B1-4E61-4D7E-AACE-92D2970DA322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11" creationId="{BC70691C-8F1C-43F8-B5F4-03F23C7E72D0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12" creationId="{94124290-723A-413B-A209-7C49C328596E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13" creationId="{59E27609-3617-4A0B-9F97-D93F35628654}"/>
          </ac:cxnSpMkLst>
        </pc:cxnChg>
        <pc:cxnChg chg="add del mod">
          <ac:chgData name="Jorge" userId="c64a7d57-1da2-4763-a98c-3c1ec591bfe0" providerId="ADAL" clId="{3B06EBE0-5C82-4912-BB3B-6D5C6E0560C6}" dt="2021-09-09T11:24:30.818" v="1490" actId="478"/>
          <ac:cxnSpMkLst>
            <pc:docMk/>
            <pc:sldMk cId="4027636939" sldId="281"/>
            <ac:cxnSpMk id="115" creationId="{89602C92-21F3-43D7-93DB-73521D4AB9F5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16" creationId="{8640AC6B-C048-40B0-B114-2D25FF2E9935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18" creationId="{789AB26C-6281-4D97-9CA9-3DC801C2430D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19" creationId="{0D62FA36-4A21-48DA-AE2F-4397F222D76E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23" creationId="{5025BFB7-2E0C-478D-B4C7-E4A934BAB14F}"/>
          </ac:cxnSpMkLst>
        </pc:cxnChg>
        <pc:cxnChg chg="del">
          <ac:chgData name="Jorge" userId="c64a7d57-1da2-4763-a98c-3c1ec591bfe0" providerId="ADAL" clId="{3B06EBE0-5C82-4912-BB3B-6D5C6E0560C6}" dt="2021-09-09T11:22:37.484" v="1469" actId="478"/>
          <ac:cxnSpMkLst>
            <pc:docMk/>
            <pc:sldMk cId="4027636939" sldId="281"/>
            <ac:cxnSpMk id="124" creationId="{FFD282C8-D68D-4F9A-BF85-0ABC03DF3327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25" creationId="{31F795E6-1495-4149-BBD3-E8A41BAF3B24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26" creationId="{531E60FC-F0FF-40C3-8EED-D4CFF29B395C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27" creationId="{EED56FE6-98A4-48EC-B43C-ED8942025CAC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28" creationId="{48E0BBF5-8849-4EDE-88BE-C64EB2430330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29" creationId="{ED1C6CE1-34C4-4FA2-9DD0-5017AC7DE550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30" creationId="{7333A2DF-993B-466F-BD77-683043D13639}"/>
          </ac:cxnSpMkLst>
        </pc:cxnChg>
        <pc:cxnChg chg="add mod">
          <ac:chgData name="Jorge" userId="c64a7d57-1da2-4763-a98c-3c1ec591bfe0" providerId="ADAL" clId="{3B06EBE0-5C82-4912-BB3B-6D5C6E0560C6}" dt="2021-09-09T11:22:38.290" v="1470"/>
          <ac:cxnSpMkLst>
            <pc:docMk/>
            <pc:sldMk cId="4027636939" sldId="281"/>
            <ac:cxnSpMk id="131" creationId="{AF643D52-6D88-43FF-A8A3-8016428EB428}"/>
          </ac:cxnSpMkLst>
        </pc:cxnChg>
      </pc:sldChg>
      <pc:sldChg chg="modSp mod">
        <pc:chgData name="Jorge" userId="c64a7d57-1da2-4763-a98c-3c1ec591bfe0" providerId="ADAL" clId="{3B06EBE0-5C82-4912-BB3B-6D5C6E0560C6}" dt="2021-09-09T11:26:46.012" v="1560" actId="1076"/>
        <pc:sldMkLst>
          <pc:docMk/>
          <pc:sldMk cId="0" sldId="287"/>
        </pc:sldMkLst>
        <pc:spChg chg="mod">
          <ac:chgData name="Jorge" userId="c64a7d57-1da2-4763-a98c-3c1ec591bfe0" providerId="ADAL" clId="{3B06EBE0-5C82-4912-BB3B-6D5C6E0560C6}" dt="2021-09-09T11:26:36.800" v="1558"/>
          <ac:spMkLst>
            <pc:docMk/>
            <pc:sldMk cId="0" sldId="287"/>
            <ac:spMk id="7" creationId="{1C17390F-9FD4-4D8F-AA58-8B781966AB12}"/>
          </ac:spMkLst>
        </pc:spChg>
        <pc:spChg chg="mod">
          <ac:chgData name="Jorge" userId="c64a7d57-1da2-4763-a98c-3c1ec591bfe0" providerId="ADAL" clId="{3B06EBE0-5C82-4912-BB3B-6D5C6E0560C6}" dt="2021-09-09T11:25:50.559" v="1504" actId="20577"/>
          <ac:spMkLst>
            <pc:docMk/>
            <pc:sldMk cId="0" sldId="287"/>
            <ac:spMk id="426" creationId="{00000000-0000-0000-0000-000000000000}"/>
          </ac:spMkLst>
        </pc:spChg>
        <pc:picChg chg="mod">
          <ac:chgData name="Jorge" userId="c64a7d57-1da2-4763-a98c-3c1ec591bfe0" providerId="ADAL" clId="{3B06EBE0-5C82-4912-BB3B-6D5C6E0560C6}" dt="2021-09-09T11:26:46.012" v="1560" actId="1076"/>
          <ac:picMkLst>
            <pc:docMk/>
            <pc:sldMk cId="0" sldId="287"/>
            <ac:picMk id="4" creationId="{95C473EA-97D5-48B6-85BF-96783B80D8B2}"/>
          </ac:picMkLst>
        </pc:picChg>
        <pc:picChg chg="mod">
          <ac:chgData name="Jorge" userId="c64a7d57-1da2-4763-a98c-3c1ec591bfe0" providerId="ADAL" clId="{3B06EBE0-5C82-4912-BB3B-6D5C6E0560C6}" dt="2021-09-09T11:26:40.893" v="1559" actId="1076"/>
          <ac:picMkLst>
            <pc:docMk/>
            <pc:sldMk cId="0" sldId="287"/>
            <ac:picMk id="5" creationId="{FA9523D0-E578-469D-B388-9812C1AD4CF9}"/>
          </ac:picMkLst>
        </pc:picChg>
      </pc:sldChg>
      <pc:sldChg chg="modSp mod">
        <pc:chgData name="Jorge" userId="c64a7d57-1da2-4763-a98c-3c1ec591bfe0" providerId="ADAL" clId="{3B06EBE0-5C82-4912-BB3B-6D5C6E0560C6}" dt="2021-09-09T15:55:22.278" v="3238" actId="20577"/>
        <pc:sldMkLst>
          <pc:docMk/>
          <pc:sldMk cId="0" sldId="291"/>
        </pc:sldMkLst>
        <pc:spChg chg="mod">
          <ac:chgData name="Jorge" userId="c64a7d57-1da2-4763-a98c-3c1ec591bfe0" providerId="ADAL" clId="{3B06EBE0-5C82-4912-BB3B-6D5C6E0560C6}" dt="2021-09-09T15:55:22.278" v="3238" actId="20577"/>
          <ac:spMkLst>
            <pc:docMk/>
            <pc:sldMk cId="0" sldId="291"/>
            <ac:spMk id="504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06:48:35.915" v="920" actId="6549"/>
        <pc:sldMkLst>
          <pc:docMk/>
          <pc:sldMk cId="0" sldId="292"/>
        </pc:sldMkLst>
        <pc:spChg chg="mod">
          <ac:chgData name="Jorge" userId="c64a7d57-1da2-4763-a98c-3c1ec591bfe0" providerId="ADAL" clId="{3B06EBE0-5C82-4912-BB3B-6D5C6E0560C6}" dt="2021-09-09T06:48:35.915" v="920" actId="6549"/>
          <ac:spMkLst>
            <pc:docMk/>
            <pc:sldMk cId="0" sldId="292"/>
            <ac:spMk id="511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16:59:19.627" v="3534" actId="1036"/>
        <pc:sldMkLst>
          <pc:docMk/>
          <pc:sldMk cId="776814764" sldId="344"/>
        </pc:sldMkLst>
        <pc:spChg chg="mod">
          <ac:chgData name="Jorge" userId="c64a7d57-1da2-4763-a98c-3c1ec591bfe0" providerId="ADAL" clId="{3B06EBE0-5C82-4912-BB3B-6D5C6E0560C6}" dt="2021-09-09T16:59:10.089" v="3507" actId="20577"/>
          <ac:spMkLst>
            <pc:docMk/>
            <pc:sldMk cId="776814764" sldId="344"/>
            <ac:spMk id="356" creationId="{00000000-0000-0000-0000-000000000000}"/>
          </ac:spMkLst>
        </pc:spChg>
        <pc:spChg chg="mod">
          <ac:chgData name="Jorge" userId="c64a7d57-1da2-4763-a98c-3c1ec591bfe0" providerId="ADAL" clId="{3B06EBE0-5C82-4912-BB3B-6D5C6E0560C6}" dt="2021-09-09T16:59:19.627" v="3534" actId="1036"/>
          <ac:spMkLst>
            <pc:docMk/>
            <pc:sldMk cId="776814764" sldId="344"/>
            <ac:spMk id="358" creationId="{00000000-0000-0000-0000-000000000000}"/>
          </ac:spMkLst>
        </pc:spChg>
        <pc:spChg chg="mod">
          <ac:chgData name="Jorge" userId="c64a7d57-1da2-4763-a98c-3c1ec591bfe0" providerId="ADAL" clId="{3B06EBE0-5C82-4912-BB3B-6D5C6E0560C6}" dt="2021-09-09T16:59:15.794" v="3526" actId="1035"/>
          <ac:spMkLst>
            <pc:docMk/>
            <pc:sldMk cId="776814764" sldId="344"/>
            <ac:spMk id="359" creationId="{00000000-0000-0000-0000-000000000000}"/>
          </ac:spMkLst>
        </pc:spChg>
      </pc:sldChg>
      <pc:sldChg chg="addSp delSp modSp mod">
        <pc:chgData name="Jorge" userId="c64a7d57-1da2-4763-a98c-3c1ec591bfe0" providerId="ADAL" clId="{3B06EBE0-5C82-4912-BB3B-6D5C6E0560C6}" dt="2021-09-09T11:57:06.467" v="2942" actId="14100"/>
        <pc:sldMkLst>
          <pc:docMk/>
          <pc:sldMk cId="0" sldId="437"/>
        </pc:sldMkLst>
        <pc:spChg chg="del">
          <ac:chgData name="Jorge" userId="c64a7d57-1da2-4763-a98c-3c1ec591bfe0" providerId="ADAL" clId="{3B06EBE0-5C82-4912-BB3B-6D5C6E0560C6}" dt="2021-09-09T06:35:48.954" v="104" actId="478"/>
          <ac:spMkLst>
            <pc:docMk/>
            <pc:sldMk cId="0" sldId="437"/>
            <ac:spMk id="15" creationId="{778DB340-212C-48B1-A800-047DD80841D1}"/>
          </ac:spMkLst>
        </pc:spChg>
        <pc:spChg chg="del mod">
          <ac:chgData name="Jorge" userId="c64a7d57-1da2-4763-a98c-3c1ec591bfe0" providerId="ADAL" clId="{3B06EBE0-5C82-4912-BB3B-6D5C6E0560C6}" dt="2021-09-09T11:02:34.985" v="973" actId="478"/>
          <ac:spMkLst>
            <pc:docMk/>
            <pc:sldMk cId="0" sldId="437"/>
            <ac:spMk id="31" creationId="{B527665A-F8AC-4575-87D4-CA31C93A455B}"/>
          </ac:spMkLst>
        </pc:spChg>
        <pc:spChg chg="del">
          <ac:chgData name="Jorge" userId="c64a7d57-1da2-4763-a98c-3c1ec591bfe0" providerId="ADAL" clId="{3B06EBE0-5C82-4912-BB3B-6D5C6E0560C6}" dt="2021-09-09T11:01:45.616" v="947" actId="478"/>
          <ac:spMkLst>
            <pc:docMk/>
            <pc:sldMk cId="0" sldId="437"/>
            <ac:spMk id="32" creationId="{F0384897-2F22-4109-AC80-803FDD300BCC}"/>
          </ac:spMkLst>
        </pc:spChg>
        <pc:spChg chg="del">
          <ac:chgData name="Jorge" userId="c64a7d57-1da2-4763-a98c-3c1ec591bfe0" providerId="ADAL" clId="{3B06EBE0-5C82-4912-BB3B-6D5C6E0560C6}" dt="2021-09-09T11:02:00.413" v="957" actId="478"/>
          <ac:spMkLst>
            <pc:docMk/>
            <pc:sldMk cId="0" sldId="437"/>
            <ac:spMk id="37" creationId="{95F1DBC2-8463-4ACA-A081-B16CBB21998E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38" creationId="{58ACD3D5-9181-459A-8100-D4C5E62BDB05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39" creationId="{29AA2FFF-A0FB-47B1-AE48-8D8C9893F4F5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0" creationId="{584FFE5E-1340-42C1-87A8-CB25A0900274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1" creationId="{6C4B6CCB-BD42-4E09-9F6E-E288837D7CBE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2" creationId="{082D3301-0D0A-42E9-8458-7B4E6A697397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3" creationId="{60E342F1-C85D-4724-B501-9397642EC168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4" creationId="{95ED9A86-DF1B-43B2-9DF8-6318BEB5DBCE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5" creationId="{8B61EDE7-BE6E-42A9-9933-58A6B5029BE8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6" creationId="{58145AEB-1F98-4A09-82A6-B1E93C03375A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7" creationId="{2BE42F9F-0874-4722-BD6B-177A166ACC28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8" creationId="{5579DA33-CEA2-4A9A-817F-0259684611BD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49" creationId="{79024EF5-8606-45A7-A0D6-9C053E612542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0" creationId="{7098913C-9EE9-4647-8D85-2E8C22A1B6D9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1" creationId="{B9D200D6-0A6A-42BA-8E5C-6ACD2F9BFBCB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2" creationId="{0A2AF28F-B49A-4923-82B1-CD6C25468E46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3" creationId="{62BDC949-58AD-4CAC-A0D6-2F0921FE7EB4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4" creationId="{96E53D69-D91B-49BA-ADC9-6F0D0EC88AAB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5" creationId="{A24A063C-B0A9-4DD4-8428-13D33451AC65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6" creationId="{78E25418-1B20-443A-9149-4DE562007994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7" creationId="{0347A0F3-8565-415C-888B-44C89C496800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8" creationId="{1E6393ED-BB3A-48E0-AD46-0130186D7284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59" creationId="{EC3819F2-B9A4-473B-87F6-FE973C22B960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60" creationId="{09AE0CC5-1FCD-4AE9-8199-BD24EEC31F36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61" creationId="{6B4B83C0-C5DC-4B96-93B2-137A03B29A2A}"/>
          </ac:spMkLst>
        </pc:spChg>
        <pc:spChg chg="del">
          <ac:chgData name="Jorge" userId="c64a7d57-1da2-4763-a98c-3c1ec591bfe0" providerId="ADAL" clId="{3B06EBE0-5C82-4912-BB3B-6D5C6E0560C6}" dt="2021-09-09T11:01:54.923" v="952" actId="478"/>
          <ac:spMkLst>
            <pc:docMk/>
            <pc:sldMk cId="0" sldId="437"/>
            <ac:spMk id="65" creationId="{7F25695D-453C-4E8C-A6F3-2C3E35F5FABD}"/>
          </ac:spMkLst>
        </pc:spChg>
        <pc:spChg chg="del">
          <ac:chgData name="Jorge" userId="c64a7d57-1da2-4763-a98c-3c1ec591bfe0" providerId="ADAL" clId="{3B06EBE0-5C82-4912-BB3B-6D5C6E0560C6}" dt="2021-09-09T11:01:52.868" v="951" actId="478"/>
          <ac:spMkLst>
            <pc:docMk/>
            <pc:sldMk cId="0" sldId="437"/>
            <ac:spMk id="71" creationId="{E7B80FD2-8D6E-41EF-8B07-3BFFBD4F46B7}"/>
          </ac:spMkLst>
        </pc:spChg>
        <pc:spChg chg="del">
          <ac:chgData name="Jorge" userId="c64a7d57-1da2-4763-a98c-3c1ec591bfe0" providerId="ADAL" clId="{3B06EBE0-5C82-4912-BB3B-6D5C6E0560C6}" dt="2021-09-09T11:02:01.736" v="958" actId="478"/>
          <ac:spMkLst>
            <pc:docMk/>
            <pc:sldMk cId="0" sldId="437"/>
            <ac:spMk id="73" creationId="{558081CE-EB9D-4133-8C0A-533947142B22}"/>
          </ac:spMkLst>
        </pc:spChg>
        <pc:spChg chg="mod">
          <ac:chgData name="Jorge" userId="c64a7d57-1da2-4763-a98c-3c1ec591bfe0" providerId="ADAL" clId="{3B06EBE0-5C82-4912-BB3B-6D5C6E0560C6}" dt="2021-09-09T11:02:26.244" v="970" actId="1076"/>
          <ac:spMkLst>
            <pc:docMk/>
            <pc:sldMk cId="0" sldId="437"/>
            <ac:spMk id="74" creationId="{002F0256-739E-44E8-8610-1E2A10D8AFB5}"/>
          </ac:spMkLst>
        </pc:spChg>
        <pc:spChg chg="del mod">
          <ac:chgData name="Jorge" userId="c64a7d57-1da2-4763-a98c-3c1ec591bfe0" providerId="ADAL" clId="{3B06EBE0-5C82-4912-BB3B-6D5C6E0560C6}" dt="2021-09-09T11:02:34.985" v="973" actId="478"/>
          <ac:spMkLst>
            <pc:docMk/>
            <pc:sldMk cId="0" sldId="437"/>
            <ac:spMk id="75" creationId="{D16BF362-520D-43C8-8812-8966EDC6A1FB}"/>
          </ac:spMkLst>
        </pc:spChg>
        <pc:spChg chg="del mod">
          <ac:chgData name="Jorge" userId="c64a7d57-1da2-4763-a98c-3c1ec591bfe0" providerId="ADAL" clId="{3B06EBE0-5C82-4912-BB3B-6D5C6E0560C6}" dt="2021-09-09T11:02:34.985" v="973" actId="478"/>
          <ac:spMkLst>
            <pc:docMk/>
            <pc:sldMk cId="0" sldId="437"/>
            <ac:spMk id="76" creationId="{D0094EA1-8DD3-4E57-8DB2-35DE3EBC7C5E}"/>
          </ac:spMkLst>
        </pc:spChg>
        <pc:spChg chg="del">
          <ac:chgData name="Jorge" userId="c64a7d57-1da2-4763-a98c-3c1ec591bfe0" providerId="ADAL" clId="{3B06EBE0-5C82-4912-BB3B-6D5C6E0560C6}" dt="2021-09-09T06:35:39.696" v="100" actId="478"/>
          <ac:spMkLst>
            <pc:docMk/>
            <pc:sldMk cId="0" sldId="437"/>
            <ac:spMk id="78" creationId="{1FD7D10B-8B0F-4753-87AB-5ABB2A705EBB}"/>
          </ac:spMkLst>
        </pc:spChg>
        <pc:spChg chg="mod">
          <ac:chgData name="Jorge" userId="c64a7d57-1da2-4763-a98c-3c1ec591bfe0" providerId="ADAL" clId="{3B06EBE0-5C82-4912-BB3B-6D5C6E0560C6}" dt="2021-09-09T11:56:22.480" v="2938" actId="14100"/>
          <ac:spMkLst>
            <pc:docMk/>
            <pc:sldMk cId="0" sldId="437"/>
            <ac:spMk id="79" creationId="{A2690156-0AE3-49F8-9BEC-6C602C9CB1B1}"/>
          </ac:spMkLst>
        </pc:spChg>
        <pc:spChg chg="del">
          <ac:chgData name="Jorge" userId="c64a7d57-1da2-4763-a98c-3c1ec591bfe0" providerId="ADAL" clId="{3B06EBE0-5C82-4912-BB3B-6D5C6E0560C6}" dt="2021-09-09T11:01:34.180" v="942" actId="478"/>
          <ac:spMkLst>
            <pc:docMk/>
            <pc:sldMk cId="0" sldId="437"/>
            <ac:spMk id="80" creationId="{818BC98A-C7B1-4FFE-95C4-184CC0AA6E25}"/>
          </ac:spMkLst>
        </pc:spChg>
        <pc:spChg chg="del">
          <ac:chgData name="Jorge" userId="c64a7d57-1da2-4763-a98c-3c1ec591bfe0" providerId="ADAL" clId="{3B06EBE0-5C82-4912-BB3B-6D5C6E0560C6}" dt="2021-09-09T11:02:15.499" v="964" actId="478"/>
          <ac:spMkLst>
            <pc:docMk/>
            <pc:sldMk cId="0" sldId="437"/>
            <ac:spMk id="81" creationId="{1F323360-D672-4B2C-821B-2A302C1082D5}"/>
          </ac:spMkLst>
        </pc:spChg>
        <pc:spChg chg="del">
          <ac:chgData name="Jorge" userId="c64a7d57-1da2-4763-a98c-3c1ec591bfe0" providerId="ADAL" clId="{3B06EBE0-5C82-4912-BB3B-6D5C6E0560C6}" dt="2021-09-09T11:02:16.539" v="965" actId="478"/>
          <ac:spMkLst>
            <pc:docMk/>
            <pc:sldMk cId="0" sldId="437"/>
            <ac:spMk id="82" creationId="{713230A2-9087-46E1-8A20-D971B13C08F9}"/>
          </ac:spMkLst>
        </pc:spChg>
        <pc:spChg chg="add mod">
          <ac:chgData name="Jorge" userId="c64a7d57-1da2-4763-a98c-3c1ec591bfe0" providerId="ADAL" clId="{3B06EBE0-5C82-4912-BB3B-6D5C6E0560C6}" dt="2021-09-09T11:02:32.197" v="972" actId="1076"/>
          <ac:spMkLst>
            <pc:docMk/>
            <pc:sldMk cId="0" sldId="437"/>
            <ac:spMk id="93" creationId="{A1EC1883-B236-4F70-8176-27C04555F6BC}"/>
          </ac:spMkLst>
        </pc:spChg>
        <pc:spChg chg="add mod">
          <ac:chgData name="Jorge" userId="c64a7d57-1da2-4763-a98c-3c1ec591bfe0" providerId="ADAL" clId="{3B06EBE0-5C82-4912-BB3B-6D5C6E0560C6}" dt="2021-09-09T11:56:26.822" v="2939" actId="1076"/>
          <ac:spMkLst>
            <pc:docMk/>
            <pc:sldMk cId="0" sldId="437"/>
            <ac:spMk id="94" creationId="{027041E7-BB4C-4CE2-97A7-B4262F6AE658}"/>
          </ac:spMkLst>
        </pc:spChg>
        <pc:spChg chg="add del mod">
          <ac:chgData name="Jorge" userId="c64a7d57-1da2-4763-a98c-3c1ec591bfe0" providerId="ADAL" clId="{3B06EBE0-5C82-4912-BB3B-6D5C6E0560C6}" dt="2021-09-09T11:02:54.387" v="979" actId="478"/>
          <ac:spMkLst>
            <pc:docMk/>
            <pc:sldMk cId="0" sldId="437"/>
            <ac:spMk id="95" creationId="{3B711546-CC81-4C24-8B1B-C12FFD792BDC}"/>
          </ac:spMkLst>
        </pc:spChg>
        <pc:spChg chg="add mod">
          <ac:chgData name="Jorge" userId="c64a7d57-1da2-4763-a98c-3c1ec591bfe0" providerId="ADAL" clId="{3B06EBE0-5C82-4912-BB3B-6D5C6E0560C6}" dt="2021-09-09T11:05:25.152" v="1038" actId="14100"/>
          <ac:spMkLst>
            <pc:docMk/>
            <pc:sldMk cId="0" sldId="437"/>
            <ac:spMk id="117" creationId="{62CE7DA5-5632-42A9-B95C-A88DB3364335}"/>
          </ac:spMkLst>
        </pc:spChg>
        <pc:spChg chg="add mod">
          <ac:chgData name="Jorge" userId="c64a7d57-1da2-4763-a98c-3c1ec591bfe0" providerId="ADAL" clId="{3B06EBE0-5C82-4912-BB3B-6D5C6E0560C6}" dt="2021-09-09T11:05:43.827" v="1057" actId="14100"/>
          <ac:spMkLst>
            <pc:docMk/>
            <pc:sldMk cId="0" sldId="437"/>
            <ac:spMk id="118" creationId="{5D238274-449C-4F9A-8740-48676E139FBD}"/>
          </ac:spMkLst>
        </pc:spChg>
        <pc:spChg chg="add mod">
          <ac:chgData name="Jorge" userId="c64a7d57-1da2-4763-a98c-3c1ec591bfe0" providerId="ADAL" clId="{3B06EBE0-5C82-4912-BB3B-6D5C6E0560C6}" dt="2021-09-09T11:06:19.916" v="1083" actId="14100"/>
          <ac:spMkLst>
            <pc:docMk/>
            <pc:sldMk cId="0" sldId="437"/>
            <ac:spMk id="119" creationId="{97D2FC8E-9369-4751-B7C0-E24993BEC0A5}"/>
          </ac:spMkLst>
        </pc:spChg>
        <pc:spChg chg="add mod">
          <ac:chgData name="Jorge" userId="c64a7d57-1da2-4763-a98c-3c1ec591bfe0" providerId="ADAL" clId="{3B06EBE0-5C82-4912-BB3B-6D5C6E0560C6}" dt="2021-09-09T11:57:06.467" v="2942" actId="14100"/>
          <ac:spMkLst>
            <pc:docMk/>
            <pc:sldMk cId="0" sldId="437"/>
            <ac:spMk id="120" creationId="{A1315FB7-8A68-452B-9E07-CC21402216AA}"/>
          </ac:spMkLst>
        </pc:spChg>
        <pc:spChg chg="add mod">
          <ac:chgData name="Jorge" userId="c64a7d57-1da2-4763-a98c-3c1ec591bfe0" providerId="ADAL" clId="{3B06EBE0-5C82-4912-BB3B-6D5C6E0560C6}" dt="2021-09-09T11:55:35.880" v="2935" actId="14100"/>
          <ac:spMkLst>
            <pc:docMk/>
            <pc:sldMk cId="0" sldId="437"/>
            <ac:spMk id="121" creationId="{F83F2800-D7C8-4A70-A959-7C4ED966DC84}"/>
          </ac:spMkLst>
        </pc:spChg>
        <pc:picChg chg="add del mod ord">
          <ac:chgData name="Jorge" userId="c64a7d57-1da2-4763-a98c-3c1ec591bfe0" providerId="ADAL" clId="{3B06EBE0-5C82-4912-BB3B-6D5C6E0560C6}" dt="2021-09-09T11:05:04.187" v="1020" actId="1076"/>
          <ac:picMkLst>
            <pc:docMk/>
            <pc:sldMk cId="0" sldId="437"/>
            <ac:picMk id="3" creationId="{854A656A-5238-4B2D-908C-0741A8DEE2AC}"/>
          </ac:picMkLst>
        </pc:picChg>
        <pc:picChg chg="del">
          <ac:chgData name="Jorge" userId="c64a7d57-1da2-4763-a98c-3c1ec591bfe0" providerId="ADAL" clId="{3B06EBE0-5C82-4912-BB3B-6D5C6E0560C6}" dt="2021-09-09T06:33:59.907" v="90" actId="478"/>
          <ac:picMkLst>
            <pc:docMk/>
            <pc:sldMk cId="0" sldId="437"/>
            <ac:picMk id="9" creationId="{81790040-8409-48A5-90BF-C17A6746210E}"/>
          </ac:picMkLst>
        </pc:picChg>
        <pc:picChg chg="mod">
          <ac:chgData name="Jorge" userId="c64a7d57-1da2-4763-a98c-3c1ec591bfe0" providerId="ADAL" clId="{3B06EBE0-5C82-4912-BB3B-6D5C6E0560C6}" dt="2021-09-09T11:01:24.214" v="940" actId="1076"/>
          <ac:picMkLst>
            <pc:docMk/>
            <pc:sldMk cId="0" sldId="437"/>
            <ac:picMk id="10" creationId="{14771761-DF7B-4FCD-A17B-21A2D82C8740}"/>
          </ac:picMkLst>
        </pc:picChg>
        <pc:picChg chg="add mod">
          <ac:chgData name="Jorge" userId="c64a7d57-1da2-4763-a98c-3c1ec591bfe0" providerId="ADAL" clId="{3B06EBE0-5C82-4912-BB3B-6D5C6E0560C6}" dt="2021-09-09T11:04:54.181" v="1013" actId="1076"/>
          <ac:picMkLst>
            <pc:docMk/>
            <pc:sldMk cId="0" sldId="437"/>
            <ac:picMk id="92" creationId="{D0597FAA-7698-46FC-B0C7-9BDEFBE33E04}"/>
          </ac:picMkLst>
        </pc:picChg>
        <pc:picChg chg="mod">
          <ac:chgData name="Jorge" userId="c64a7d57-1da2-4763-a98c-3c1ec591bfe0" providerId="ADAL" clId="{3B06EBE0-5C82-4912-BB3B-6D5C6E0560C6}" dt="2021-09-09T11:56:29.094" v="2940" actId="1076"/>
          <ac:picMkLst>
            <pc:docMk/>
            <pc:sldMk cId="0" sldId="437"/>
            <ac:picMk id="4101" creationId="{8A5E492B-A6D1-4356-AC04-20FD5CC61FB6}"/>
          </ac:picMkLst>
        </pc:picChg>
        <pc:picChg chg="mod">
          <ac:chgData name="Jorge" userId="c64a7d57-1da2-4763-a98c-3c1ec591bfe0" providerId="ADAL" clId="{3B06EBE0-5C82-4912-BB3B-6D5C6E0560C6}" dt="2021-09-09T11:05:46.785" v="1058" actId="1076"/>
          <ac:picMkLst>
            <pc:docMk/>
            <pc:sldMk cId="0" sldId="437"/>
            <ac:picMk id="4102" creationId="{3B689D06-F12A-4370-A729-DA9D9FE12703}"/>
          </ac:picMkLst>
        </pc:picChg>
        <pc:cxnChg chg="del">
          <ac:chgData name="Jorge" userId="c64a7d57-1da2-4763-a98c-3c1ec591bfe0" providerId="ADAL" clId="{3B06EBE0-5C82-4912-BB3B-6D5C6E0560C6}" dt="2021-09-09T06:35:51.023" v="105" actId="478"/>
          <ac:cxnSpMkLst>
            <pc:docMk/>
            <pc:sldMk cId="0" sldId="437"/>
            <ac:cxnSpMk id="11" creationId="{EF8922E0-4EDC-406A-A444-D4BBEFDFA71D}"/>
          </ac:cxnSpMkLst>
        </pc:cxnChg>
        <pc:cxnChg chg="del">
          <ac:chgData name="Jorge" userId="c64a7d57-1da2-4763-a98c-3c1ec591bfe0" providerId="ADAL" clId="{3B06EBE0-5C82-4912-BB3B-6D5C6E0560C6}" dt="2021-09-09T06:35:52.957" v="106" actId="478"/>
          <ac:cxnSpMkLst>
            <pc:docMk/>
            <pc:sldMk cId="0" sldId="437"/>
            <ac:cxnSpMk id="12" creationId="{F27A2824-445E-4702-BF83-7D158E5B8FB3}"/>
          </ac:cxnSpMkLst>
        </pc:cxnChg>
        <pc:cxnChg chg="del">
          <ac:chgData name="Jorge" userId="c64a7d57-1da2-4763-a98c-3c1ec591bfe0" providerId="ADAL" clId="{3B06EBE0-5C82-4912-BB3B-6D5C6E0560C6}" dt="2021-09-09T06:35:55.195" v="107" actId="478"/>
          <ac:cxnSpMkLst>
            <pc:docMk/>
            <pc:sldMk cId="0" sldId="437"/>
            <ac:cxnSpMk id="13" creationId="{6684BD52-3714-4877-8FFF-2CEC3163AD2D}"/>
          </ac:cxnSpMkLst>
        </pc:cxnChg>
        <pc:cxnChg chg="mod">
          <ac:chgData name="Jorge" userId="c64a7d57-1da2-4763-a98c-3c1ec591bfe0" providerId="ADAL" clId="{3B06EBE0-5C82-4912-BB3B-6D5C6E0560C6}" dt="2021-09-09T11:01:20.165" v="939" actId="14100"/>
          <ac:cxnSpMkLst>
            <pc:docMk/>
            <pc:sldMk cId="0" sldId="437"/>
            <ac:cxnSpMk id="14" creationId="{9F3D3ADC-AF60-41C7-88DC-39CABC0A2D80}"/>
          </ac:cxnSpMkLst>
        </pc:cxnChg>
        <pc:cxnChg chg="del">
          <ac:chgData name="Jorge" userId="c64a7d57-1da2-4763-a98c-3c1ec591bfe0" providerId="ADAL" clId="{3B06EBE0-5C82-4912-BB3B-6D5C6E0560C6}" dt="2021-09-09T06:36:04.271" v="110" actId="478"/>
          <ac:cxnSpMkLst>
            <pc:docMk/>
            <pc:sldMk cId="0" sldId="437"/>
            <ac:cxnSpMk id="16" creationId="{4012C0B1-657E-4D1D-9D35-FA49607F2407}"/>
          </ac:cxnSpMkLst>
        </pc:cxnChg>
        <pc:cxnChg chg="del">
          <ac:chgData name="Jorge" userId="c64a7d57-1da2-4763-a98c-3c1ec591bfe0" providerId="ADAL" clId="{3B06EBE0-5C82-4912-BB3B-6D5C6E0560C6}" dt="2021-09-09T06:36:05.974" v="111" actId="478"/>
          <ac:cxnSpMkLst>
            <pc:docMk/>
            <pc:sldMk cId="0" sldId="437"/>
            <ac:cxnSpMk id="17" creationId="{69DA56EA-D6F4-4C7D-9E98-5BBA0EC17792}"/>
          </ac:cxnSpMkLst>
        </pc:cxnChg>
        <pc:cxnChg chg="mod">
          <ac:chgData name="Jorge" userId="c64a7d57-1da2-4763-a98c-3c1ec591bfe0" providerId="ADAL" clId="{3B06EBE0-5C82-4912-BB3B-6D5C6E0560C6}" dt="2021-09-09T11:03:06.968" v="982" actId="1076"/>
          <ac:cxnSpMkLst>
            <pc:docMk/>
            <pc:sldMk cId="0" sldId="437"/>
            <ac:cxnSpMk id="18" creationId="{BB5E80D9-44D7-49DC-95C3-220DF2BBD4FA}"/>
          </ac:cxnSpMkLst>
        </pc:cxnChg>
        <pc:cxnChg chg="del">
          <ac:chgData name="Jorge" userId="c64a7d57-1da2-4763-a98c-3c1ec591bfe0" providerId="ADAL" clId="{3B06EBE0-5C82-4912-BB3B-6D5C6E0560C6}" dt="2021-09-09T11:04:59.002" v="1017" actId="478"/>
          <ac:cxnSpMkLst>
            <pc:docMk/>
            <pc:sldMk cId="0" sldId="437"/>
            <ac:cxnSpMk id="19" creationId="{2CDC1D92-6BCD-4162-B9B2-C8D14A043CDB}"/>
          </ac:cxnSpMkLst>
        </pc:cxnChg>
        <pc:cxnChg chg="del">
          <ac:chgData name="Jorge" userId="c64a7d57-1da2-4763-a98c-3c1ec591bfe0" providerId="ADAL" clId="{3B06EBE0-5C82-4912-BB3B-6D5C6E0560C6}" dt="2021-09-09T11:04:58.105" v="1016" actId="478"/>
          <ac:cxnSpMkLst>
            <pc:docMk/>
            <pc:sldMk cId="0" sldId="437"/>
            <ac:cxnSpMk id="20" creationId="{6EFF1BD3-939A-4086-A930-B6C4B99AAE17}"/>
          </ac:cxnSpMkLst>
        </pc:cxnChg>
        <pc:cxnChg chg="del">
          <ac:chgData name="Jorge" userId="c64a7d57-1da2-4763-a98c-3c1ec591bfe0" providerId="ADAL" clId="{3B06EBE0-5C82-4912-BB3B-6D5C6E0560C6}" dt="2021-09-09T11:04:57.421" v="1015" actId="478"/>
          <ac:cxnSpMkLst>
            <pc:docMk/>
            <pc:sldMk cId="0" sldId="437"/>
            <ac:cxnSpMk id="21" creationId="{39AC3809-0F23-46F3-B83E-EC768A43AE56}"/>
          </ac:cxnSpMkLst>
        </pc:cxnChg>
        <pc:cxnChg chg="del">
          <ac:chgData name="Jorge" userId="c64a7d57-1da2-4763-a98c-3c1ec591bfe0" providerId="ADAL" clId="{3B06EBE0-5C82-4912-BB3B-6D5C6E0560C6}" dt="2021-09-09T11:04:56.595" v="1014" actId="478"/>
          <ac:cxnSpMkLst>
            <pc:docMk/>
            <pc:sldMk cId="0" sldId="437"/>
            <ac:cxnSpMk id="22" creationId="{10AB30B7-0DE6-4FCA-B0CA-1994F333F824}"/>
          </ac:cxnSpMkLst>
        </pc:cxnChg>
        <pc:cxnChg chg="del">
          <ac:chgData name="Jorge" userId="c64a7d57-1da2-4763-a98c-3c1ec591bfe0" providerId="ADAL" clId="{3B06EBE0-5C82-4912-BB3B-6D5C6E0560C6}" dt="2021-09-09T06:35:12.688" v="93" actId="478"/>
          <ac:cxnSpMkLst>
            <pc:docMk/>
            <pc:sldMk cId="0" sldId="437"/>
            <ac:cxnSpMk id="23" creationId="{920E9152-035B-459E-9CEE-BD7AFF5FD2E7}"/>
          </ac:cxnSpMkLst>
        </pc:cxnChg>
        <pc:cxnChg chg="del">
          <ac:chgData name="Jorge" userId="c64a7d57-1da2-4763-a98c-3c1ec591bfe0" providerId="ADAL" clId="{3B06EBE0-5C82-4912-BB3B-6D5C6E0560C6}" dt="2021-09-09T06:35:44.746" v="102" actId="478"/>
          <ac:cxnSpMkLst>
            <pc:docMk/>
            <pc:sldMk cId="0" sldId="437"/>
            <ac:cxnSpMk id="25" creationId="{F163F4A0-8762-4E3B-A1E0-E6F3735B3735}"/>
          </ac:cxnSpMkLst>
        </pc:cxnChg>
        <pc:cxnChg chg="del">
          <ac:chgData name="Jorge" userId="c64a7d57-1da2-4763-a98c-3c1ec591bfe0" providerId="ADAL" clId="{3B06EBE0-5C82-4912-BB3B-6D5C6E0560C6}" dt="2021-09-09T06:35:47.247" v="103" actId="478"/>
          <ac:cxnSpMkLst>
            <pc:docMk/>
            <pc:sldMk cId="0" sldId="437"/>
            <ac:cxnSpMk id="26" creationId="{B442555E-F5C5-4FED-A90D-EDCC7F21154F}"/>
          </ac:cxnSpMkLst>
        </pc:cxnChg>
        <pc:cxnChg chg="del">
          <ac:chgData name="Jorge" userId="c64a7d57-1da2-4763-a98c-3c1ec591bfe0" providerId="ADAL" clId="{3B06EBE0-5C82-4912-BB3B-6D5C6E0560C6}" dt="2021-09-09T11:01:34.180" v="942" actId="478"/>
          <ac:cxnSpMkLst>
            <pc:docMk/>
            <pc:sldMk cId="0" sldId="437"/>
            <ac:cxnSpMk id="27" creationId="{921C11F7-059A-4B0A-BDAE-3C5227D63D80}"/>
          </ac:cxnSpMkLst>
        </pc:cxnChg>
        <pc:cxnChg chg="del">
          <ac:chgData name="Jorge" userId="c64a7d57-1da2-4763-a98c-3c1ec591bfe0" providerId="ADAL" clId="{3B06EBE0-5C82-4912-BB3B-6D5C6E0560C6}" dt="2021-09-09T06:35:34.221" v="98" actId="478"/>
          <ac:cxnSpMkLst>
            <pc:docMk/>
            <pc:sldMk cId="0" sldId="437"/>
            <ac:cxnSpMk id="28" creationId="{38CF0121-09F4-47C0-A88F-2E5B8DCEE57D}"/>
          </ac:cxnSpMkLst>
        </pc:cxnChg>
        <pc:cxnChg chg="del">
          <ac:chgData name="Jorge" userId="c64a7d57-1da2-4763-a98c-3c1ec591bfe0" providerId="ADAL" clId="{3B06EBE0-5C82-4912-BB3B-6D5C6E0560C6}" dt="2021-09-09T06:35:29.072" v="96" actId="478"/>
          <ac:cxnSpMkLst>
            <pc:docMk/>
            <pc:sldMk cId="0" sldId="437"/>
            <ac:cxnSpMk id="29" creationId="{EC25B963-3BE5-4772-8264-8A41E9B37096}"/>
          </ac:cxnSpMkLst>
        </pc:cxnChg>
        <pc:cxnChg chg="del">
          <ac:chgData name="Jorge" userId="c64a7d57-1da2-4763-a98c-3c1ec591bfe0" providerId="ADAL" clId="{3B06EBE0-5C82-4912-BB3B-6D5C6E0560C6}" dt="2021-09-09T06:35:16.393" v="95" actId="478"/>
          <ac:cxnSpMkLst>
            <pc:docMk/>
            <pc:sldMk cId="0" sldId="437"/>
            <ac:cxnSpMk id="30" creationId="{F96FFF30-DD3B-4836-9A4B-DA55A82081E6}"/>
          </ac:cxnSpMkLst>
        </pc:cxnChg>
        <pc:cxnChg chg="del">
          <ac:chgData name="Jorge" userId="c64a7d57-1da2-4763-a98c-3c1ec591bfe0" providerId="ADAL" clId="{3B06EBE0-5C82-4912-BB3B-6D5C6E0560C6}" dt="2021-09-09T11:01:59.425" v="956" actId="478"/>
          <ac:cxnSpMkLst>
            <pc:docMk/>
            <pc:sldMk cId="0" sldId="437"/>
            <ac:cxnSpMk id="33" creationId="{3F25CAC5-6D22-48FB-B63D-1227DD68A31C}"/>
          </ac:cxnSpMkLst>
        </pc:cxnChg>
        <pc:cxnChg chg="del">
          <ac:chgData name="Jorge" userId="c64a7d57-1da2-4763-a98c-3c1ec591bfe0" providerId="ADAL" clId="{3B06EBE0-5C82-4912-BB3B-6D5C6E0560C6}" dt="2021-09-09T06:36:07.969" v="112" actId="478"/>
          <ac:cxnSpMkLst>
            <pc:docMk/>
            <pc:sldMk cId="0" sldId="437"/>
            <ac:cxnSpMk id="34" creationId="{D84DF041-4D89-4DD3-91D7-D6ED665E1954}"/>
          </ac:cxnSpMkLst>
        </pc:cxnChg>
        <pc:cxnChg chg="del mod">
          <ac:chgData name="Jorge" userId="c64a7d57-1da2-4763-a98c-3c1ec591bfe0" providerId="ADAL" clId="{3B06EBE0-5C82-4912-BB3B-6D5C6E0560C6}" dt="2021-09-09T11:01:57.639" v="955" actId="478"/>
          <ac:cxnSpMkLst>
            <pc:docMk/>
            <pc:sldMk cId="0" sldId="437"/>
            <ac:cxnSpMk id="35" creationId="{712858EC-860E-4673-801C-4ADBB0965495}"/>
          </ac:cxnSpMkLst>
        </pc:cxnChg>
        <pc:cxnChg chg="del">
          <ac:chgData name="Jorge" userId="c64a7d57-1da2-4763-a98c-3c1ec591bfe0" providerId="ADAL" clId="{3B06EBE0-5C82-4912-BB3B-6D5C6E0560C6}" dt="2021-09-09T11:01:56.087" v="953" actId="478"/>
          <ac:cxnSpMkLst>
            <pc:docMk/>
            <pc:sldMk cId="0" sldId="437"/>
            <ac:cxnSpMk id="36" creationId="{48EB4903-200E-40BD-8FCF-3AF0FFCFEE2C}"/>
          </ac:cxnSpMkLst>
        </pc:cxnChg>
        <pc:cxnChg chg="del">
          <ac:chgData name="Jorge" userId="c64a7d57-1da2-4763-a98c-3c1ec591bfe0" providerId="ADAL" clId="{3B06EBE0-5C82-4912-BB3B-6D5C6E0560C6}" dt="2021-09-09T06:35:32.212" v="97" actId="478"/>
          <ac:cxnSpMkLst>
            <pc:docMk/>
            <pc:sldMk cId="0" sldId="437"/>
            <ac:cxnSpMk id="62" creationId="{783C7866-D753-444B-BF79-47B6C7060795}"/>
          </ac:cxnSpMkLst>
        </pc:cxnChg>
        <pc:cxnChg chg="del">
          <ac:chgData name="Jorge" userId="c64a7d57-1da2-4763-a98c-3c1ec591bfe0" providerId="ADAL" clId="{3B06EBE0-5C82-4912-BB3B-6D5C6E0560C6}" dt="2021-09-09T06:35:36.661" v="99" actId="478"/>
          <ac:cxnSpMkLst>
            <pc:docMk/>
            <pc:sldMk cId="0" sldId="437"/>
            <ac:cxnSpMk id="63" creationId="{9985BC0C-695D-48D0-AB0E-35F474C1D2EA}"/>
          </ac:cxnSpMkLst>
        </pc:cxnChg>
        <pc:cxnChg chg="del">
          <ac:chgData name="Jorge" userId="c64a7d57-1da2-4763-a98c-3c1ec591bfe0" providerId="ADAL" clId="{3B06EBE0-5C82-4912-BB3B-6D5C6E0560C6}" dt="2021-09-09T11:02:18.693" v="967" actId="478"/>
          <ac:cxnSpMkLst>
            <pc:docMk/>
            <pc:sldMk cId="0" sldId="437"/>
            <ac:cxnSpMk id="64" creationId="{265241B6-862D-411B-9444-BE9FB3ED6BDD}"/>
          </ac:cxnSpMkLst>
        </pc:cxnChg>
        <pc:cxnChg chg="del">
          <ac:chgData name="Jorge" userId="c64a7d57-1da2-4763-a98c-3c1ec591bfe0" providerId="ADAL" clId="{3B06EBE0-5C82-4912-BB3B-6D5C6E0560C6}" dt="2021-09-09T11:01:44.635" v="946" actId="478"/>
          <ac:cxnSpMkLst>
            <pc:docMk/>
            <pc:sldMk cId="0" sldId="437"/>
            <ac:cxnSpMk id="66" creationId="{62CBC350-D94F-41F8-83E8-4170E8EECDD1}"/>
          </ac:cxnSpMkLst>
        </pc:cxnChg>
        <pc:cxnChg chg="del">
          <ac:chgData name="Jorge" userId="c64a7d57-1da2-4763-a98c-3c1ec591bfe0" providerId="ADAL" clId="{3B06EBE0-5C82-4912-BB3B-6D5C6E0560C6}" dt="2021-09-09T11:02:06.287" v="959" actId="478"/>
          <ac:cxnSpMkLst>
            <pc:docMk/>
            <pc:sldMk cId="0" sldId="437"/>
            <ac:cxnSpMk id="67" creationId="{BD629D5F-0967-4087-B72A-6AD697694BE8}"/>
          </ac:cxnSpMkLst>
        </pc:cxnChg>
        <pc:cxnChg chg="del">
          <ac:chgData name="Jorge" userId="c64a7d57-1da2-4763-a98c-3c1ec591bfe0" providerId="ADAL" clId="{3B06EBE0-5C82-4912-BB3B-6D5C6E0560C6}" dt="2021-09-09T11:02:06.287" v="959" actId="478"/>
          <ac:cxnSpMkLst>
            <pc:docMk/>
            <pc:sldMk cId="0" sldId="437"/>
            <ac:cxnSpMk id="68" creationId="{F2A52765-4899-4978-AFA9-01838B99E635}"/>
          </ac:cxnSpMkLst>
        </pc:cxnChg>
        <pc:cxnChg chg="del">
          <ac:chgData name="Jorge" userId="c64a7d57-1da2-4763-a98c-3c1ec591bfe0" providerId="ADAL" clId="{3B06EBE0-5C82-4912-BB3B-6D5C6E0560C6}" dt="2021-09-09T11:02:06.287" v="959" actId="478"/>
          <ac:cxnSpMkLst>
            <pc:docMk/>
            <pc:sldMk cId="0" sldId="437"/>
            <ac:cxnSpMk id="69" creationId="{4F063AA4-6407-4EF9-9511-22305D03CBB5}"/>
          </ac:cxnSpMkLst>
        </pc:cxnChg>
        <pc:cxnChg chg="del">
          <ac:chgData name="Jorge" userId="c64a7d57-1da2-4763-a98c-3c1ec591bfe0" providerId="ADAL" clId="{3B06EBE0-5C82-4912-BB3B-6D5C6E0560C6}" dt="2021-09-09T11:01:51.396" v="950" actId="478"/>
          <ac:cxnSpMkLst>
            <pc:docMk/>
            <pc:sldMk cId="0" sldId="437"/>
            <ac:cxnSpMk id="70" creationId="{208ED001-1CB3-4FD7-B674-CE8A013C8341}"/>
          </ac:cxnSpMkLst>
        </pc:cxnChg>
        <pc:cxnChg chg="del">
          <ac:chgData name="Jorge" userId="c64a7d57-1da2-4763-a98c-3c1ec591bfe0" providerId="ADAL" clId="{3B06EBE0-5C82-4912-BB3B-6D5C6E0560C6}" dt="2021-09-09T11:02:14.179" v="963" actId="478"/>
          <ac:cxnSpMkLst>
            <pc:docMk/>
            <pc:sldMk cId="0" sldId="437"/>
            <ac:cxnSpMk id="83" creationId="{8ED05CD4-6A60-438B-92FC-75B2A8DB1427}"/>
          </ac:cxnSpMkLst>
        </pc:cxnChg>
        <pc:cxnChg chg="del">
          <ac:chgData name="Jorge" userId="c64a7d57-1da2-4763-a98c-3c1ec591bfe0" providerId="ADAL" clId="{3B06EBE0-5C82-4912-BB3B-6D5C6E0560C6}" dt="2021-09-09T11:02:17.448" v="966" actId="478"/>
          <ac:cxnSpMkLst>
            <pc:docMk/>
            <pc:sldMk cId="0" sldId="437"/>
            <ac:cxnSpMk id="84" creationId="{C7CBEEFA-E4AF-4BA1-B20A-B1C70F008FF7}"/>
          </ac:cxnSpMkLst>
        </pc:cxnChg>
        <pc:cxnChg chg="del">
          <ac:chgData name="Jorge" userId="c64a7d57-1da2-4763-a98c-3c1ec591bfe0" providerId="ADAL" clId="{3B06EBE0-5C82-4912-BB3B-6D5C6E0560C6}" dt="2021-09-09T11:02:10.298" v="960" actId="478"/>
          <ac:cxnSpMkLst>
            <pc:docMk/>
            <pc:sldMk cId="0" sldId="437"/>
            <ac:cxnSpMk id="85" creationId="{7C6C75F5-654F-4EF7-BDF8-45BD7F386000}"/>
          </ac:cxnSpMkLst>
        </pc:cxnChg>
        <pc:cxnChg chg="add mod">
          <ac:chgData name="Jorge" userId="c64a7d57-1da2-4763-a98c-3c1ec591bfe0" providerId="ADAL" clId="{3B06EBE0-5C82-4912-BB3B-6D5C6E0560C6}" dt="2021-09-09T11:03:37.605" v="992" actId="1036"/>
          <ac:cxnSpMkLst>
            <pc:docMk/>
            <pc:sldMk cId="0" sldId="437"/>
            <ac:cxnSpMk id="86" creationId="{1AD1F8B9-DFBD-423F-B1FC-E0589C6CC038}"/>
          </ac:cxnSpMkLst>
        </pc:cxnChg>
        <pc:cxnChg chg="add mod">
          <ac:chgData name="Jorge" userId="c64a7d57-1da2-4763-a98c-3c1ec591bfe0" providerId="ADAL" clId="{3B06EBE0-5C82-4912-BB3B-6D5C6E0560C6}" dt="2021-09-09T11:01:14.335" v="937" actId="1076"/>
          <ac:cxnSpMkLst>
            <pc:docMk/>
            <pc:sldMk cId="0" sldId="437"/>
            <ac:cxnSpMk id="88" creationId="{C5AD0F4E-477B-44AA-86B4-BB1D8C630EDD}"/>
          </ac:cxnSpMkLst>
        </pc:cxnChg>
        <pc:cxnChg chg="add mod">
          <ac:chgData name="Jorge" userId="c64a7d57-1da2-4763-a98c-3c1ec591bfe0" providerId="ADAL" clId="{3B06EBE0-5C82-4912-BB3B-6D5C6E0560C6}" dt="2021-09-09T11:03:38.527" v="993" actId="1036"/>
          <ac:cxnSpMkLst>
            <pc:docMk/>
            <pc:sldMk cId="0" sldId="437"/>
            <ac:cxnSpMk id="96" creationId="{12966DC6-E8B5-4CAA-AA3C-D8293C41EC1E}"/>
          </ac:cxnSpMkLst>
        </pc:cxnChg>
        <pc:cxnChg chg="add mod">
          <ac:chgData name="Jorge" userId="c64a7d57-1da2-4763-a98c-3c1ec591bfe0" providerId="ADAL" clId="{3B06EBE0-5C82-4912-BB3B-6D5C6E0560C6}" dt="2021-09-09T11:03:39.791" v="995" actId="1036"/>
          <ac:cxnSpMkLst>
            <pc:docMk/>
            <pc:sldMk cId="0" sldId="437"/>
            <ac:cxnSpMk id="98" creationId="{091A5022-56CF-4E66-BAA3-DC1C3A63BE86}"/>
          </ac:cxnSpMkLst>
        </pc:cxnChg>
        <pc:cxnChg chg="add mod">
          <ac:chgData name="Jorge" userId="c64a7d57-1da2-4763-a98c-3c1ec591bfe0" providerId="ADAL" clId="{3B06EBE0-5C82-4912-BB3B-6D5C6E0560C6}" dt="2021-09-09T11:03:56.535" v="999" actId="14100"/>
          <ac:cxnSpMkLst>
            <pc:docMk/>
            <pc:sldMk cId="0" sldId="437"/>
            <ac:cxnSpMk id="101" creationId="{C9FACB67-5734-4214-8AC7-36996C216F1C}"/>
          </ac:cxnSpMkLst>
        </pc:cxnChg>
        <pc:cxnChg chg="add mod">
          <ac:chgData name="Jorge" userId="c64a7d57-1da2-4763-a98c-3c1ec591bfe0" providerId="ADAL" clId="{3B06EBE0-5C82-4912-BB3B-6D5C6E0560C6}" dt="2021-09-09T11:04:01.306" v="1001" actId="1076"/>
          <ac:cxnSpMkLst>
            <pc:docMk/>
            <pc:sldMk cId="0" sldId="437"/>
            <ac:cxnSpMk id="104" creationId="{16E1AD6D-0E61-4794-B23A-F26B6956EF38}"/>
          </ac:cxnSpMkLst>
        </pc:cxnChg>
        <pc:cxnChg chg="add mod">
          <ac:chgData name="Jorge" userId="c64a7d57-1da2-4763-a98c-3c1ec591bfe0" providerId="ADAL" clId="{3B06EBE0-5C82-4912-BB3B-6D5C6E0560C6}" dt="2021-09-09T11:04:21.275" v="1005" actId="14100"/>
          <ac:cxnSpMkLst>
            <pc:docMk/>
            <pc:sldMk cId="0" sldId="437"/>
            <ac:cxnSpMk id="105" creationId="{3FF0FE04-05EE-49B7-BF50-335BC31A8E47}"/>
          </ac:cxnSpMkLst>
        </pc:cxnChg>
        <pc:cxnChg chg="add mod">
          <ac:chgData name="Jorge" userId="c64a7d57-1da2-4763-a98c-3c1ec591bfe0" providerId="ADAL" clId="{3B06EBE0-5C82-4912-BB3B-6D5C6E0560C6}" dt="2021-09-09T11:04:29.307" v="1007" actId="14100"/>
          <ac:cxnSpMkLst>
            <pc:docMk/>
            <pc:sldMk cId="0" sldId="437"/>
            <ac:cxnSpMk id="106" creationId="{32C4AFD6-45A2-4855-AB17-16C5435EFABC}"/>
          </ac:cxnSpMkLst>
        </pc:cxnChg>
        <pc:cxnChg chg="add mod">
          <ac:chgData name="Jorge" userId="c64a7d57-1da2-4763-a98c-3c1ec591bfe0" providerId="ADAL" clId="{3B06EBE0-5C82-4912-BB3B-6D5C6E0560C6}" dt="2021-09-09T11:04:37.159" v="1009" actId="14100"/>
          <ac:cxnSpMkLst>
            <pc:docMk/>
            <pc:sldMk cId="0" sldId="437"/>
            <ac:cxnSpMk id="107" creationId="{BB302C8F-0D7B-45C8-A818-8E8EED293B89}"/>
          </ac:cxnSpMkLst>
        </pc:cxnChg>
        <pc:cxnChg chg="add mod">
          <ac:chgData name="Jorge" userId="c64a7d57-1da2-4763-a98c-3c1ec591bfe0" providerId="ADAL" clId="{3B06EBE0-5C82-4912-BB3B-6D5C6E0560C6}" dt="2021-09-09T11:04:45.428" v="1011" actId="14100"/>
          <ac:cxnSpMkLst>
            <pc:docMk/>
            <pc:sldMk cId="0" sldId="437"/>
            <ac:cxnSpMk id="108" creationId="{2E9268D6-02C3-4E9F-B563-A587F5450053}"/>
          </ac:cxnSpMkLst>
        </pc:cxnChg>
      </pc:sldChg>
      <pc:sldChg chg="addSp modSp mod">
        <pc:chgData name="Jorge" userId="c64a7d57-1da2-4763-a98c-3c1ec591bfe0" providerId="ADAL" clId="{3B06EBE0-5C82-4912-BB3B-6D5C6E0560C6}" dt="2021-09-09T15:55:50.534" v="3242" actId="1076"/>
        <pc:sldMkLst>
          <pc:docMk/>
          <pc:sldMk cId="992253589" sldId="452"/>
        </pc:sldMkLst>
        <pc:spChg chg="mod">
          <ac:chgData name="Jorge" userId="c64a7d57-1da2-4763-a98c-3c1ec591bfe0" providerId="ADAL" clId="{3B06EBE0-5C82-4912-BB3B-6D5C6E0560C6}" dt="2021-09-09T06:48:45.986" v="928" actId="20577"/>
          <ac:spMkLst>
            <pc:docMk/>
            <pc:sldMk cId="992253589" sldId="452"/>
            <ac:spMk id="3" creationId="{37416229-43BC-4BD3-ACB6-2DE003269B5C}"/>
          </ac:spMkLst>
        </pc:spChg>
        <pc:picChg chg="add mod">
          <ac:chgData name="Jorge" userId="c64a7d57-1da2-4763-a98c-3c1ec591bfe0" providerId="ADAL" clId="{3B06EBE0-5C82-4912-BB3B-6D5C6E0560C6}" dt="2021-09-09T15:55:50.534" v="3242" actId="1076"/>
          <ac:picMkLst>
            <pc:docMk/>
            <pc:sldMk cId="992253589" sldId="452"/>
            <ac:picMk id="1026" creationId="{EF661682-5097-4EBE-AD7D-5C6CA8F0B356}"/>
          </ac:picMkLst>
        </pc:picChg>
      </pc:sldChg>
      <pc:sldChg chg="addSp delSp modSp mod">
        <pc:chgData name="Jorge" userId="c64a7d57-1da2-4763-a98c-3c1ec591bfe0" providerId="ADAL" clId="{3B06EBE0-5C82-4912-BB3B-6D5C6E0560C6}" dt="2021-09-09T16:57:58.780" v="3397" actId="14100"/>
        <pc:sldMkLst>
          <pc:docMk/>
          <pc:sldMk cId="1204493724" sldId="469"/>
        </pc:sldMkLst>
        <pc:spChg chg="mod">
          <ac:chgData name="Jorge" userId="c64a7d57-1da2-4763-a98c-3c1ec591bfe0" providerId="ADAL" clId="{3B06EBE0-5C82-4912-BB3B-6D5C6E0560C6}" dt="2021-09-09T11:27:49.980" v="1615" actId="14100"/>
          <ac:spMkLst>
            <pc:docMk/>
            <pc:sldMk cId="1204493724" sldId="469"/>
            <ac:spMk id="10" creationId="{DE5AD77B-0671-44F9-A505-3C78D6E9FFE4}"/>
          </ac:spMkLst>
        </pc:spChg>
        <pc:spChg chg="mod">
          <ac:chgData name="Jorge" userId="c64a7d57-1da2-4763-a98c-3c1ec591bfe0" providerId="ADAL" clId="{3B06EBE0-5C82-4912-BB3B-6D5C6E0560C6}" dt="2021-09-09T11:27:57.064" v="1621" actId="20577"/>
          <ac:spMkLst>
            <pc:docMk/>
            <pc:sldMk cId="1204493724" sldId="469"/>
            <ac:spMk id="11" creationId="{DD861EB0-A2A8-4DC8-AFB8-2DA7E90422DA}"/>
          </ac:spMkLst>
        </pc:spChg>
        <pc:spChg chg="add mod">
          <ac:chgData name="Jorge" userId="c64a7d57-1da2-4763-a98c-3c1ec591bfe0" providerId="ADAL" clId="{3B06EBE0-5C82-4912-BB3B-6D5C6E0560C6}" dt="2021-09-09T16:57:58.780" v="3397" actId="14100"/>
          <ac:spMkLst>
            <pc:docMk/>
            <pc:sldMk cId="1204493724" sldId="469"/>
            <ac:spMk id="12" creationId="{C59D6CC8-55B1-414F-A432-30C855ADD11F}"/>
          </ac:spMkLst>
        </pc:spChg>
        <pc:picChg chg="del">
          <ac:chgData name="Jorge" userId="c64a7d57-1da2-4763-a98c-3c1ec591bfe0" providerId="ADAL" clId="{3B06EBE0-5C82-4912-BB3B-6D5C6E0560C6}" dt="2021-09-09T06:47:50.218" v="907" actId="478"/>
          <ac:picMkLst>
            <pc:docMk/>
            <pc:sldMk cId="1204493724" sldId="469"/>
            <ac:picMk id="12" creationId="{5C6CA57D-89B5-4A1B-A3B2-B5DBFEDDAE6F}"/>
          </ac:picMkLst>
        </pc:picChg>
        <pc:picChg chg="del">
          <ac:chgData name="Jorge" userId="c64a7d57-1da2-4763-a98c-3c1ec591bfe0" providerId="ADAL" clId="{3B06EBE0-5C82-4912-BB3B-6D5C6E0560C6}" dt="2021-09-09T11:26:52.048" v="1561" actId="478"/>
          <ac:picMkLst>
            <pc:docMk/>
            <pc:sldMk cId="1204493724" sldId="469"/>
            <ac:picMk id="13" creationId="{1101107A-90E1-43D0-B151-4FD670D76E60}"/>
          </ac:picMkLst>
        </pc:picChg>
        <pc:picChg chg="add mod">
          <ac:chgData name="Jorge" userId="c64a7d57-1da2-4763-a98c-3c1ec591bfe0" providerId="ADAL" clId="{3B06EBE0-5C82-4912-BB3B-6D5C6E0560C6}" dt="2021-09-09T11:27:26.462" v="1570"/>
          <ac:picMkLst>
            <pc:docMk/>
            <pc:sldMk cId="1204493724" sldId="469"/>
            <ac:picMk id="14" creationId="{EBCC295E-1BE0-4A93-873D-59FEB4A21551}"/>
          </ac:picMkLst>
        </pc:picChg>
        <pc:picChg chg="add mod">
          <ac:chgData name="Jorge" userId="c64a7d57-1da2-4763-a98c-3c1ec591bfe0" providerId="ADAL" clId="{3B06EBE0-5C82-4912-BB3B-6D5C6E0560C6}" dt="2021-09-09T11:27:26.462" v="1570"/>
          <ac:picMkLst>
            <pc:docMk/>
            <pc:sldMk cId="1204493724" sldId="469"/>
            <ac:picMk id="15" creationId="{A8330DE5-7A89-478D-858F-D52496A1D9B6}"/>
          </ac:picMkLst>
        </pc:picChg>
        <pc:picChg chg="del">
          <ac:chgData name="Jorge" userId="c64a7d57-1da2-4763-a98c-3c1ec591bfe0" providerId="ADAL" clId="{3B06EBE0-5C82-4912-BB3B-6D5C6E0560C6}" dt="2021-09-09T11:26:52.048" v="1561" actId="478"/>
          <ac:picMkLst>
            <pc:docMk/>
            <pc:sldMk cId="1204493724" sldId="469"/>
            <ac:picMk id="16" creationId="{50ACE8F3-D0D5-4153-AA15-2558A5266279}"/>
          </ac:picMkLst>
        </pc:picChg>
        <pc:picChg chg="del">
          <ac:chgData name="Jorge" userId="c64a7d57-1da2-4763-a98c-3c1ec591bfe0" providerId="ADAL" clId="{3B06EBE0-5C82-4912-BB3B-6D5C6E0560C6}" dt="2021-09-09T11:26:52.048" v="1561" actId="478"/>
          <ac:picMkLst>
            <pc:docMk/>
            <pc:sldMk cId="1204493724" sldId="469"/>
            <ac:picMk id="17" creationId="{1DC7A3F1-6DE9-40D7-A409-42103B2F8C2C}"/>
          </ac:picMkLst>
        </pc:picChg>
        <pc:picChg chg="del">
          <ac:chgData name="Jorge" userId="c64a7d57-1da2-4763-a98c-3c1ec591bfe0" providerId="ADAL" clId="{3B06EBE0-5C82-4912-BB3B-6D5C6E0560C6}" dt="2021-09-09T11:26:52.048" v="1561" actId="478"/>
          <ac:picMkLst>
            <pc:docMk/>
            <pc:sldMk cId="1204493724" sldId="469"/>
            <ac:picMk id="18" creationId="{1B6F6915-6F47-45B0-8708-68185D4843B3}"/>
          </ac:picMkLst>
        </pc:picChg>
        <pc:picChg chg="del">
          <ac:chgData name="Jorge" userId="c64a7d57-1da2-4763-a98c-3c1ec591bfe0" providerId="ADAL" clId="{3B06EBE0-5C82-4912-BB3B-6D5C6E0560C6}" dt="2021-09-09T11:26:52.048" v="1561" actId="478"/>
          <ac:picMkLst>
            <pc:docMk/>
            <pc:sldMk cId="1204493724" sldId="469"/>
            <ac:picMk id="19" creationId="{9385EE49-A61B-4816-AA6A-E8CE7653E737}"/>
          </ac:picMkLst>
        </pc:picChg>
        <pc:picChg chg="del">
          <ac:chgData name="Jorge" userId="c64a7d57-1da2-4763-a98c-3c1ec591bfe0" providerId="ADAL" clId="{3B06EBE0-5C82-4912-BB3B-6D5C6E0560C6}" dt="2021-09-09T11:26:52.048" v="1561" actId="478"/>
          <ac:picMkLst>
            <pc:docMk/>
            <pc:sldMk cId="1204493724" sldId="469"/>
            <ac:picMk id="20" creationId="{E5EE741F-2DF9-4C7A-904F-F9C5F2F3EC0B}"/>
          </ac:picMkLst>
        </pc:picChg>
        <pc:picChg chg="del">
          <ac:chgData name="Jorge" userId="c64a7d57-1da2-4763-a98c-3c1ec591bfe0" providerId="ADAL" clId="{3B06EBE0-5C82-4912-BB3B-6D5C6E0560C6}" dt="2021-09-09T11:26:52.048" v="1561" actId="478"/>
          <ac:picMkLst>
            <pc:docMk/>
            <pc:sldMk cId="1204493724" sldId="469"/>
            <ac:picMk id="21" creationId="{8A880C7B-A301-4EA7-B799-0E34C03D0B19}"/>
          </ac:picMkLst>
        </pc:picChg>
        <pc:picChg chg="add mod">
          <ac:chgData name="Jorge" userId="c64a7d57-1da2-4763-a98c-3c1ec591bfe0" providerId="ADAL" clId="{3B06EBE0-5C82-4912-BB3B-6D5C6E0560C6}" dt="2021-09-09T11:27:26.462" v="1570"/>
          <ac:picMkLst>
            <pc:docMk/>
            <pc:sldMk cId="1204493724" sldId="469"/>
            <ac:picMk id="22" creationId="{3A269296-CA83-417A-B421-48471F2C59D2}"/>
          </ac:picMkLst>
        </pc:picChg>
        <pc:picChg chg="add mod">
          <ac:chgData name="Jorge" userId="c64a7d57-1da2-4763-a98c-3c1ec591bfe0" providerId="ADAL" clId="{3B06EBE0-5C82-4912-BB3B-6D5C6E0560C6}" dt="2021-09-09T11:27:26.462" v="1570"/>
          <ac:picMkLst>
            <pc:docMk/>
            <pc:sldMk cId="1204493724" sldId="469"/>
            <ac:picMk id="23" creationId="{A83AD2CF-9351-426D-A02D-D731373ADB1F}"/>
          </ac:picMkLst>
        </pc:picChg>
        <pc:picChg chg="add mod">
          <ac:chgData name="Jorge" userId="c64a7d57-1da2-4763-a98c-3c1ec591bfe0" providerId="ADAL" clId="{3B06EBE0-5C82-4912-BB3B-6D5C6E0560C6}" dt="2021-09-09T11:27:26.462" v="1570"/>
          <ac:picMkLst>
            <pc:docMk/>
            <pc:sldMk cId="1204493724" sldId="469"/>
            <ac:picMk id="24" creationId="{C56A65B1-C6F1-4AA9-9B3E-8E3E1309EC80}"/>
          </ac:picMkLst>
        </pc:picChg>
        <pc:picChg chg="add mod">
          <ac:chgData name="Jorge" userId="c64a7d57-1da2-4763-a98c-3c1ec591bfe0" providerId="ADAL" clId="{3B06EBE0-5C82-4912-BB3B-6D5C6E0560C6}" dt="2021-09-09T11:27:36.940" v="1573" actId="688"/>
          <ac:picMkLst>
            <pc:docMk/>
            <pc:sldMk cId="1204493724" sldId="469"/>
            <ac:picMk id="25" creationId="{3DE809D5-2FEB-4CBC-AC13-8D8A0DFAA2E6}"/>
          </ac:picMkLst>
        </pc:picChg>
      </pc:sldChg>
      <pc:sldChg chg="addSp delSp modSp mod">
        <pc:chgData name="Jorge" userId="c64a7d57-1da2-4763-a98c-3c1ec591bfe0" providerId="ADAL" clId="{3B06EBE0-5C82-4912-BB3B-6D5C6E0560C6}" dt="2021-09-10T07:51:02.008" v="3679"/>
        <pc:sldMkLst>
          <pc:docMk/>
          <pc:sldMk cId="3057975801" sldId="471"/>
        </pc:sldMkLst>
        <pc:spChg chg="mod">
          <ac:chgData name="Jorge" userId="c64a7d57-1da2-4763-a98c-3c1ec591bfe0" providerId="ADAL" clId="{3B06EBE0-5C82-4912-BB3B-6D5C6E0560C6}" dt="2021-09-09T06:46:06.170" v="846" actId="20577"/>
          <ac:spMkLst>
            <pc:docMk/>
            <pc:sldMk cId="3057975801" sldId="471"/>
            <ac:spMk id="6" creationId="{00000000-0000-0000-0000-000000000000}"/>
          </ac:spMkLst>
        </pc:spChg>
        <pc:spChg chg="mod">
          <ac:chgData name="Jorge" userId="c64a7d57-1da2-4763-a98c-3c1ec591bfe0" providerId="ADAL" clId="{3B06EBE0-5C82-4912-BB3B-6D5C6E0560C6}" dt="2021-09-09T06:46:00.591" v="829" actId="20577"/>
          <ac:spMkLst>
            <pc:docMk/>
            <pc:sldMk cId="3057975801" sldId="471"/>
            <ac:spMk id="8" creationId="{9AE32021-F573-4292-8A74-FCC22DF66CC7}"/>
          </ac:spMkLst>
        </pc:spChg>
        <pc:spChg chg="add del mod">
          <ac:chgData name="Jorge" userId="c64a7d57-1da2-4763-a98c-3c1ec591bfe0" providerId="ADAL" clId="{3B06EBE0-5C82-4912-BB3B-6D5C6E0560C6}" dt="2021-09-10T07:51:01.744" v="3678" actId="478"/>
          <ac:spMkLst>
            <pc:docMk/>
            <pc:sldMk cId="3057975801" sldId="471"/>
            <ac:spMk id="18" creationId="{7F3AC1D0-400E-49C7-A044-E9916530694C}"/>
          </ac:spMkLst>
        </pc:spChg>
        <pc:spChg chg="add del mod">
          <ac:chgData name="Jorge" userId="c64a7d57-1da2-4763-a98c-3c1ec591bfe0" providerId="ADAL" clId="{3B06EBE0-5C82-4912-BB3B-6D5C6E0560C6}" dt="2021-09-10T07:51:01.744" v="3678" actId="478"/>
          <ac:spMkLst>
            <pc:docMk/>
            <pc:sldMk cId="3057975801" sldId="471"/>
            <ac:spMk id="19" creationId="{E13BC3BF-39CE-415E-9589-98AB7AF2A25E}"/>
          </ac:spMkLst>
        </pc:spChg>
        <pc:spChg chg="add del mod">
          <ac:chgData name="Jorge" userId="c64a7d57-1da2-4763-a98c-3c1ec591bfe0" providerId="ADAL" clId="{3B06EBE0-5C82-4912-BB3B-6D5C6E0560C6}" dt="2021-09-10T07:51:01.744" v="3678" actId="478"/>
          <ac:spMkLst>
            <pc:docMk/>
            <pc:sldMk cId="3057975801" sldId="471"/>
            <ac:spMk id="22" creationId="{17EECB10-91DC-4203-9FE5-EBB67FDBBBC6}"/>
          </ac:spMkLst>
        </pc:spChg>
        <pc:spChg chg="add del mod">
          <ac:chgData name="Jorge" userId="c64a7d57-1da2-4763-a98c-3c1ec591bfe0" providerId="ADAL" clId="{3B06EBE0-5C82-4912-BB3B-6D5C6E0560C6}" dt="2021-09-10T07:51:01.744" v="3678" actId="478"/>
          <ac:spMkLst>
            <pc:docMk/>
            <pc:sldMk cId="3057975801" sldId="471"/>
            <ac:spMk id="23" creationId="{9337D034-DC22-463D-A298-569597295BDB}"/>
          </ac:spMkLst>
        </pc:spChg>
        <pc:spChg chg="add del mod">
          <ac:chgData name="Jorge" userId="c64a7d57-1da2-4763-a98c-3c1ec591bfe0" providerId="ADAL" clId="{3B06EBE0-5C82-4912-BB3B-6D5C6E0560C6}" dt="2021-09-09T17:48:12.903" v="3593" actId="478"/>
          <ac:spMkLst>
            <pc:docMk/>
            <pc:sldMk cId="3057975801" sldId="471"/>
            <ac:spMk id="24" creationId="{7979836C-BC28-4159-875C-BE6969B00DA1}"/>
          </ac:spMkLst>
        </pc:spChg>
        <pc:spChg chg="add del mod">
          <ac:chgData name="Jorge" userId="c64a7d57-1da2-4763-a98c-3c1ec591bfe0" providerId="ADAL" clId="{3B06EBE0-5C82-4912-BB3B-6D5C6E0560C6}" dt="2021-09-09T17:48:12.903" v="3593" actId="478"/>
          <ac:spMkLst>
            <pc:docMk/>
            <pc:sldMk cId="3057975801" sldId="471"/>
            <ac:spMk id="25" creationId="{028FE4DE-75D1-4A30-B67C-3913EA92DD86}"/>
          </ac:spMkLst>
        </pc:spChg>
        <pc:spChg chg="add mod">
          <ac:chgData name="Jorge" userId="c64a7d57-1da2-4763-a98c-3c1ec591bfe0" providerId="ADAL" clId="{3B06EBE0-5C82-4912-BB3B-6D5C6E0560C6}" dt="2021-09-10T07:51:02.008" v="3679"/>
          <ac:spMkLst>
            <pc:docMk/>
            <pc:sldMk cId="3057975801" sldId="471"/>
            <ac:spMk id="25" creationId="{588EE25D-EE76-4DC6-9BB2-B5DA63C4C306}"/>
          </ac:spMkLst>
        </pc:spChg>
        <pc:spChg chg="add mod">
          <ac:chgData name="Jorge" userId="c64a7d57-1da2-4763-a98c-3c1ec591bfe0" providerId="ADAL" clId="{3B06EBE0-5C82-4912-BB3B-6D5C6E0560C6}" dt="2021-09-10T07:51:02.008" v="3679"/>
          <ac:spMkLst>
            <pc:docMk/>
            <pc:sldMk cId="3057975801" sldId="471"/>
            <ac:spMk id="26" creationId="{0A4038B1-B725-4C37-8FE6-DCA4E0080BBD}"/>
          </ac:spMkLst>
        </pc:spChg>
        <pc:spChg chg="add del mod">
          <ac:chgData name="Jorge" userId="c64a7d57-1da2-4763-a98c-3c1ec591bfe0" providerId="ADAL" clId="{3B06EBE0-5C82-4912-BB3B-6D5C6E0560C6}" dt="2021-09-09T15:11:14.439" v="3215" actId="478"/>
          <ac:spMkLst>
            <pc:docMk/>
            <pc:sldMk cId="3057975801" sldId="471"/>
            <ac:spMk id="26" creationId="{9F6A9A74-06BD-4228-9465-AD1C18D2065C}"/>
          </ac:spMkLst>
        </pc:spChg>
        <pc:spChg chg="add del mod">
          <ac:chgData name="Jorge" userId="c64a7d57-1da2-4763-a98c-3c1ec591bfe0" providerId="ADAL" clId="{3B06EBE0-5C82-4912-BB3B-6D5C6E0560C6}" dt="2021-09-09T15:11:14.439" v="3215" actId="478"/>
          <ac:spMkLst>
            <pc:docMk/>
            <pc:sldMk cId="3057975801" sldId="471"/>
            <ac:spMk id="27" creationId="{9EAE5749-E310-4570-9FA5-9890AE180F0F}"/>
          </ac:spMkLst>
        </pc:spChg>
        <pc:spChg chg="add del mod">
          <ac:chgData name="Jorge" userId="c64a7d57-1da2-4763-a98c-3c1ec591bfe0" providerId="ADAL" clId="{3B06EBE0-5C82-4912-BB3B-6D5C6E0560C6}" dt="2021-09-09T11:12:52.423" v="1241" actId="478"/>
          <ac:spMkLst>
            <pc:docMk/>
            <pc:sldMk cId="3057975801" sldId="471"/>
            <ac:spMk id="28" creationId="{FE6FE367-33ED-4D53-8CEB-CC0B6350D619}"/>
          </ac:spMkLst>
        </pc:spChg>
        <pc:spChg chg="add mod">
          <ac:chgData name="Jorge" userId="c64a7d57-1da2-4763-a98c-3c1ec591bfe0" providerId="ADAL" clId="{3B06EBE0-5C82-4912-BB3B-6D5C6E0560C6}" dt="2021-09-10T07:51:02.008" v="3679"/>
          <ac:spMkLst>
            <pc:docMk/>
            <pc:sldMk cId="3057975801" sldId="471"/>
            <ac:spMk id="29" creationId="{4BC38D35-0EDD-4EC5-AB94-4C66CC7479AF}"/>
          </ac:spMkLst>
        </pc:spChg>
        <pc:spChg chg="add mod">
          <ac:chgData name="Jorge" userId="c64a7d57-1da2-4763-a98c-3c1ec591bfe0" providerId="ADAL" clId="{3B06EBE0-5C82-4912-BB3B-6D5C6E0560C6}" dt="2021-09-10T07:51:02.008" v="3679"/>
          <ac:spMkLst>
            <pc:docMk/>
            <pc:sldMk cId="3057975801" sldId="471"/>
            <ac:spMk id="30" creationId="{28169338-DAF8-40D5-8C77-BD26AD78CD1B}"/>
          </ac:spMkLst>
        </pc:spChg>
        <pc:spChg chg="add del mod">
          <ac:chgData name="Jorge" userId="c64a7d57-1da2-4763-a98c-3c1ec591bfe0" providerId="ADAL" clId="{3B06EBE0-5C82-4912-BB3B-6D5C6E0560C6}" dt="2021-09-09T17:48:12.903" v="3593" actId="478"/>
          <ac:spMkLst>
            <pc:docMk/>
            <pc:sldMk cId="3057975801" sldId="471"/>
            <ac:spMk id="32" creationId="{557A6CF2-9091-4B3C-936D-1965A61A340D}"/>
          </ac:spMkLst>
        </pc:spChg>
        <pc:spChg chg="add del mod">
          <ac:chgData name="Jorge" userId="c64a7d57-1da2-4763-a98c-3c1ec591bfe0" providerId="ADAL" clId="{3B06EBE0-5C82-4912-BB3B-6D5C6E0560C6}" dt="2021-09-09T17:48:12.903" v="3593" actId="478"/>
          <ac:spMkLst>
            <pc:docMk/>
            <pc:sldMk cId="3057975801" sldId="471"/>
            <ac:spMk id="33" creationId="{00B330EF-C017-4E91-81B4-C2A6F04F65B4}"/>
          </ac:spMkLst>
        </pc:spChg>
        <pc:picChg chg="del">
          <ac:chgData name="Jorge" userId="c64a7d57-1da2-4763-a98c-3c1ec591bfe0" providerId="ADAL" clId="{3B06EBE0-5C82-4912-BB3B-6D5C6E0560C6}" dt="2021-09-09T06:46:09.119" v="847" actId="478"/>
          <ac:picMkLst>
            <pc:docMk/>
            <pc:sldMk cId="3057975801" sldId="471"/>
            <ac:picMk id="10" creationId="{8E57E7FA-083E-41CD-84F0-7BA237D7BBA7}"/>
          </ac:picMkLst>
        </pc:picChg>
        <pc:picChg chg="del">
          <ac:chgData name="Jorge" userId="c64a7d57-1da2-4763-a98c-3c1ec591bfe0" providerId="ADAL" clId="{3B06EBE0-5C82-4912-BB3B-6D5C6E0560C6}" dt="2021-09-09T11:12:46.939" v="1239" actId="478"/>
          <ac:picMkLst>
            <pc:docMk/>
            <pc:sldMk cId="3057975801" sldId="471"/>
            <ac:picMk id="11" creationId="{BA21145C-0BDC-4236-900B-10B24C667E34}"/>
          </ac:picMkLst>
        </pc:picChg>
        <pc:picChg chg="add del mod">
          <ac:chgData name="Jorge" userId="c64a7d57-1da2-4763-a98c-3c1ec591bfe0" providerId="ADAL" clId="{3B06EBE0-5C82-4912-BB3B-6D5C6E0560C6}" dt="2021-09-09T17:48:12.903" v="3593" actId="478"/>
          <ac:picMkLst>
            <pc:docMk/>
            <pc:sldMk cId="3057975801" sldId="471"/>
            <ac:picMk id="12" creationId="{0B36CAF4-2242-4B95-B61E-1EAC10293677}"/>
          </ac:picMkLst>
        </pc:picChg>
        <pc:picChg chg="add mod">
          <ac:chgData name="Jorge" userId="c64a7d57-1da2-4763-a98c-3c1ec591bfe0" providerId="ADAL" clId="{3B06EBE0-5C82-4912-BB3B-6D5C6E0560C6}" dt="2021-09-10T07:51:02.008" v="3679"/>
          <ac:picMkLst>
            <pc:docMk/>
            <pc:sldMk cId="3057975801" sldId="471"/>
            <ac:picMk id="13" creationId="{579D9D9F-EEEC-493C-9EF4-C89B74F42256}"/>
          </ac:picMkLst>
        </pc:picChg>
        <pc:picChg chg="add del mod">
          <ac:chgData name="Jorge" userId="c64a7d57-1da2-4763-a98c-3c1ec591bfe0" providerId="ADAL" clId="{3B06EBE0-5C82-4912-BB3B-6D5C6E0560C6}" dt="2021-09-09T17:48:12.903" v="3593" actId="478"/>
          <ac:picMkLst>
            <pc:docMk/>
            <pc:sldMk cId="3057975801" sldId="471"/>
            <ac:picMk id="13" creationId="{E69F69D3-2134-43E4-B68A-64A915AF5DD2}"/>
          </ac:picMkLst>
        </pc:picChg>
        <pc:picChg chg="add del mod">
          <ac:chgData name="Jorge" userId="c64a7d57-1da2-4763-a98c-3c1ec591bfe0" providerId="ADAL" clId="{3B06EBE0-5C82-4912-BB3B-6D5C6E0560C6}" dt="2021-09-10T07:51:01.744" v="3678" actId="478"/>
          <ac:picMkLst>
            <pc:docMk/>
            <pc:sldMk cId="3057975801" sldId="471"/>
            <ac:picMk id="14" creationId="{211446A3-1CFD-4E2B-ABF7-DDDF5FF06268}"/>
          </ac:picMkLst>
        </pc:picChg>
        <pc:picChg chg="add del mod">
          <ac:chgData name="Jorge" userId="c64a7d57-1da2-4763-a98c-3c1ec591bfe0" providerId="ADAL" clId="{3B06EBE0-5C82-4912-BB3B-6D5C6E0560C6}" dt="2021-09-09T15:11:14.439" v="3215" actId="478"/>
          <ac:picMkLst>
            <pc:docMk/>
            <pc:sldMk cId="3057975801" sldId="471"/>
            <ac:picMk id="14" creationId="{9FEED81F-A6D4-40FB-9763-CFC0A1F3781C}"/>
          </ac:picMkLst>
        </pc:picChg>
        <pc:picChg chg="add del mod">
          <ac:chgData name="Jorge" userId="c64a7d57-1da2-4763-a98c-3c1ec591bfe0" providerId="ADAL" clId="{3B06EBE0-5C82-4912-BB3B-6D5C6E0560C6}" dt="2021-09-10T07:51:01.744" v="3678" actId="478"/>
          <ac:picMkLst>
            <pc:docMk/>
            <pc:sldMk cId="3057975801" sldId="471"/>
            <ac:picMk id="15" creationId="{4DAA9AFD-2B40-4233-AB11-DBCE472F9F0D}"/>
          </ac:picMkLst>
        </pc:picChg>
        <pc:picChg chg="del">
          <ac:chgData name="Jorge" userId="c64a7d57-1da2-4763-a98c-3c1ec591bfe0" providerId="ADAL" clId="{3B06EBE0-5C82-4912-BB3B-6D5C6E0560C6}" dt="2021-09-09T11:12:46.939" v="1239" actId="478"/>
          <ac:picMkLst>
            <pc:docMk/>
            <pc:sldMk cId="3057975801" sldId="471"/>
            <ac:picMk id="15" creationId="{7769F9F6-3503-4589-A493-28E247F51A96}"/>
          </ac:picMkLst>
        </pc:picChg>
        <pc:picChg chg="add del mod">
          <ac:chgData name="Jorge" userId="c64a7d57-1da2-4763-a98c-3c1ec591bfe0" providerId="ADAL" clId="{3B06EBE0-5C82-4912-BB3B-6D5C6E0560C6}" dt="2021-09-09T17:48:12.903" v="3593" actId="478"/>
          <ac:picMkLst>
            <pc:docMk/>
            <pc:sldMk cId="3057975801" sldId="471"/>
            <ac:picMk id="16" creationId="{E2F19C6A-D594-4DCE-8FAA-6F8E7BA9BDF9}"/>
          </ac:picMkLst>
        </pc:picChg>
        <pc:picChg chg="add mod">
          <ac:chgData name="Jorge" userId="c64a7d57-1da2-4763-a98c-3c1ec591bfe0" providerId="ADAL" clId="{3B06EBE0-5C82-4912-BB3B-6D5C6E0560C6}" dt="2021-09-10T07:51:02.008" v="3679"/>
          <ac:picMkLst>
            <pc:docMk/>
            <pc:sldMk cId="3057975801" sldId="471"/>
            <ac:picMk id="16" creationId="{E859E187-B943-4CDA-A643-0CE8C8FE1063}"/>
          </ac:picMkLst>
        </pc:picChg>
        <pc:picChg chg="add del mod">
          <ac:chgData name="Jorge" userId="c64a7d57-1da2-4763-a98c-3c1ec591bfe0" providerId="ADAL" clId="{3B06EBE0-5C82-4912-BB3B-6D5C6E0560C6}" dt="2021-09-10T07:51:01.744" v="3678" actId="478"/>
          <ac:picMkLst>
            <pc:docMk/>
            <pc:sldMk cId="3057975801" sldId="471"/>
            <ac:picMk id="17" creationId="{2A1D2A53-CF1C-48D3-8CED-026489B422C8}"/>
          </ac:picMkLst>
        </pc:picChg>
        <pc:picChg chg="del">
          <ac:chgData name="Jorge" userId="c64a7d57-1da2-4763-a98c-3c1ec591bfe0" providerId="ADAL" clId="{3B06EBE0-5C82-4912-BB3B-6D5C6E0560C6}" dt="2021-09-09T11:12:46.939" v="1239" actId="478"/>
          <ac:picMkLst>
            <pc:docMk/>
            <pc:sldMk cId="3057975801" sldId="471"/>
            <ac:picMk id="17" creationId="{9031C8CF-5204-4785-A048-35C08B6956BB}"/>
          </ac:picMkLst>
        </pc:picChg>
        <pc:picChg chg="del">
          <ac:chgData name="Jorge" userId="c64a7d57-1da2-4763-a98c-3c1ec591bfe0" providerId="ADAL" clId="{3B06EBE0-5C82-4912-BB3B-6D5C6E0560C6}" dt="2021-09-09T11:12:46.939" v="1239" actId="478"/>
          <ac:picMkLst>
            <pc:docMk/>
            <pc:sldMk cId="3057975801" sldId="471"/>
            <ac:picMk id="18" creationId="{D24D9E94-460E-4E21-9BD5-E4348B1C36F2}"/>
          </ac:picMkLst>
        </pc:picChg>
        <pc:picChg chg="del">
          <ac:chgData name="Jorge" userId="c64a7d57-1da2-4763-a98c-3c1ec591bfe0" providerId="ADAL" clId="{3B06EBE0-5C82-4912-BB3B-6D5C6E0560C6}" dt="2021-09-09T11:12:46.939" v="1239" actId="478"/>
          <ac:picMkLst>
            <pc:docMk/>
            <pc:sldMk cId="3057975801" sldId="471"/>
            <ac:picMk id="19" creationId="{19AD7609-B528-4B4A-9A0B-8C19FAE341EC}"/>
          </ac:picMkLst>
        </pc:picChg>
        <pc:picChg chg="del">
          <ac:chgData name="Jorge" userId="c64a7d57-1da2-4763-a98c-3c1ec591bfe0" providerId="ADAL" clId="{3B06EBE0-5C82-4912-BB3B-6D5C6E0560C6}" dt="2021-09-09T11:12:46.939" v="1239" actId="478"/>
          <ac:picMkLst>
            <pc:docMk/>
            <pc:sldMk cId="3057975801" sldId="471"/>
            <ac:picMk id="20" creationId="{0E447013-DCEE-4B06-8A99-C3C91AFC37F5}"/>
          </ac:picMkLst>
        </pc:picChg>
        <pc:picChg chg="add del mod">
          <ac:chgData name="Jorge" userId="c64a7d57-1da2-4763-a98c-3c1ec591bfe0" providerId="ADAL" clId="{3B06EBE0-5C82-4912-BB3B-6D5C6E0560C6}" dt="2021-09-10T07:51:01.744" v="3678" actId="478"/>
          <ac:picMkLst>
            <pc:docMk/>
            <pc:sldMk cId="3057975801" sldId="471"/>
            <ac:picMk id="20" creationId="{53637BBE-5B7B-4BA4-BAF2-D1E6608E6639}"/>
          </ac:picMkLst>
        </pc:picChg>
        <pc:picChg chg="del">
          <ac:chgData name="Jorge" userId="c64a7d57-1da2-4763-a98c-3c1ec591bfe0" providerId="ADAL" clId="{3B06EBE0-5C82-4912-BB3B-6D5C6E0560C6}" dt="2021-09-09T11:12:46.939" v="1239" actId="478"/>
          <ac:picMkLst>
            <pc:docMk/>
            <pc:sldMk cId="3057975801" sldId="471"/>
            <ac:picMk id="21" creationId="{7CD126FE-602D-4B91-9F5E-E701A39707C2}"/>
          </ac:picMkLst>
        </pc:picChg>
        <pc:picChg chg="add del mod">
          <ac:chgData name="Jorge" userId="c64a7d57-1da2-4763-a98c-3c1ec591bfe0" providerId="ADAL" clId="{3B06EBE0-5C82-4912-BB3B-6D5C6E0560C6}" dt="2021-09-10T07:51:01.744" v="3678" actId="478"/>
          <ac:picMkLst>
            <pc:docMk/>
            <pc:sldMk cId="3057975801" sldId="471"/>
            <ac:picMk id="21" creationId="{E268B7C4-E57E-40D6-8D28-E2A2857C155F}"/>
          </ac:picMkLst>
        </pc:picChg>
        <pc:picChg chg="add del mod">
          <ac:chgData name="Jorge" userId="c64a7d57-1da2-4763-a98c-3c1ec591bfe0" providerId="ADAL" clId="{3B06EBE0-5C82-4912-BB3B-6D5C6E0560C6}" dt="2021-09-09T15:11:17.105" v="3216" actId="478"/>
          <ac:picMkLst>
            <pc:docMk/>
            <pc:sldMk cId="3057975801" sldId="471"/>
            <ac:picMk id="22" creationId="{6FC0AB40-F883-4832-A0C9-6ED066911BCA}"/>
          </ac:picMkLst>
        </pc:picChg>
        <pc:picChg chg="add del mod">
          <ac:chgData name="Jorge" userId="c64a7d57-1da2-4763-a98c-3c1ec591bfe0" providerId="ADAL" clId="{3B06EBE0-5C82-4912-BB3B-6D5C6E0560C6}" dt="2021-09-09T15:11:18.150" v="3217" actId="478"/>
          <ac:picMkLst>
            <pc:docMk/>
            <pc:sldMk cId="3057975801" sldId="471"/>
            <ac:picMk id="23" creationId="{C4D59800-E221-4358-A06A-35CB00B732B1}"/>
          </ac:picMkLst>
        </pc:picChg>
        <pc:picChg chg="add mod">
          <ac:chgData name="Jorge" userId="c64a7d57-1da2-4763-a98c-3c1ec591bfe0" providerId="ADAL" clId="{3B06EBE0-5C82-4912-BB3B-6D5C6E0560C6}" dt="2021-09-10T07:51:02.008" v="3679"/>
          <ac:picMkLst>
            <pc:docMk/>
            <pc:sldMk cId="3057975801" sldId="471"/>
            <ac:picMk id="24" creationId="{31A7206F-5A84-416B-A964-3F480C08E5E6}"/>
          </ac:picMkLst>
        </pc:picChg>
        <pc:picChg chg="add mod">
          <ac:chgData name="Jorge" userId="c64a7d57-1da2-4763-a98c-3c1ec591bfe0" providerId="ADAL" clId="{3B06EBE0-5C82-4912-BB3B-6D5C6E0560C6}" dt="2021-09-10T07:51:02.008" v="3679"/>
          <ac:picMkLst>
            <pc:docMk/>
            <pc:sldMk cId="3057975801" sldId="471"/>
            <ac:picMk id="27" creationId="{E5C534B0-AE89-4ED3-A69F-F1EAE2A8A17E}"/>
          </ac:picMkLst>
        </pc:picChg>
        <pc:picChg chg="add mod">
          <ac:chgData name="Jorge" userId="c64a7d57-1da2-4763-a98c-3c1ec591bfe0" providerId="ADAL" clId="{3B06EBE0-5C82-4912-BB3B-6D5C6E0560C6}" dt="2021-09-10T07:51:02.008" v="3679"/>
          <ac:picMkLst>
            <pc:docMk/>
            <pc:sldMk cId="3057975801" sldId="471"/>
            <ac:picMk id="28" creationId="{B39C8A6D-D793-45A5-92DA-CCD838959420}"/>
          </ac:picMkLst>
        </pc:picChg>
        <pc:picChg chg="add del mod">
          <ac:chgData name="Jorge" userId="c64a7d57-1da2-4763-a98c-3c1ec591bfe0" providerId="ADAL" clId="{3B06EBE0-5C82-4912-BB3B-6D5C6E0560C6}" dt="2021-09-09T17:48:12.903" v="3593" actId="478"/>
          <ac:picMkLst>
            <pc:docMk/>
            <pc:sldMk cId="3057975801" sldId="471"/>
            <ac:picMk id="29" creationId="{CF409109-C69D-4488-8561-92D66874AF88}"/>
          </ac:picMkLst>
        </pc:picChg>
        <pc:picChg chg="add del mod">
          <ac:chgData name="Jorge" userId="c64a7d57-1da2-4763-a98c-3c1ec591bfe0" providerId="ADAL" clId="{3B06EBE0-5C82-4912-BB3B-6D5C6E0560C6}" dt="2021-09-09T17:48:12.903" v="3593" actId="478"/>
          <ac:picMkLst>
            <pc:docMk/>
            <pc:sldMk cId="3057975801" sldId="471"/>
            <ac:picMk id="30" creationId="{AE001295-C7B9-45B5-B905-F715237A3F55}"/>
          </ac:picMkLst>
        </pc:picChg>
        <pc:picChg chg="add del mod">
          <ac:chgData name="Jorge" userId="c64a7d57-1da2-4763-a98c-3c1ec591bfe0" providerId="ADAL" clId="{3B06EBE0-5C82-4912-BB3B-6D5C6E0560C6}" dt="2021-09-09T17:48:12.903" v="3593" actId="478"/>
          <ac:picMkLst>
            <pc:docMk/>
            <pc:sldMk cId="3057975801" sldId="471"/>
            <ac:picMk id="31" creationId="{44D22CD9-1132-4992-B95B-4948A1DAB8C4}"/>
          </ac:picMkLst>
        </pc:picChg>
      </pc:sldChg>
      <pc:sldChg chg="addSp delSp modSp mod">
        <pc:chgData name="Jorge" userId="c64a7d57-1da2-4763-a98c-3c1ec591bfe0" providerId="ADAL" clId="{3B06EBE0-5C82-4912-BB3B-6D5C6E0560C6}" dt="2021-09-09T11:19:05.737" v="1379" actId="14100"/>
        <pc:sldMkLst>
          <pc:docMk/>
          <pc:sldMk cId="394192436" sldId="474"/>
        </pc:sldMkLst>
        <pc:spChg chg="del">
          <ac:chgData name="Jorge" userId="c64a7d57-1da2-4763-a98c-3c1ec591bfe0" providerId="ADAL" clId="{3B06EBE0-5C82-4912-BB3B-6D5C6E0560C6}" dt="2021-09-09T11:18:52.202" v="1346" actId="478"/>
          <ac:spMkLst>
            <pc:docMk/>
            <pc:sldMk cId="394192436" sldId="474"/>
            <ac:spMk id="4" creationId="{C003CD4A-D9E6-4451-9906-BE212E6CE89C}"/>
          </ac:spMkLst>
        </pc:spChg>
        <pc:spChg chg="mod">
          <ac:chgData name="Jorge" userId="c64a7d57-1da2-4763-a98c-3c1ec591bfe0" providerId="ADAL" clId="{3B06EBE0-5C82-4912-BB3B-6D5C6E0560C6}" dt="2021-09-09T11:19:05.737" v="1379" actId="14100"/>
          <ac:spMkLst>
            <pc:docMk/>
            <pc:sldMk cId="394192436" sldId="474"/>
            <ac:spMk id="5" creationId="{92AF7B9A-5E99-4466-A455-896C16B9D114}"/>
          </ac:spMkLst>
        </pc:spChg>
        <pc:spChg chg="add mod">
          <ac:chgData name="Jorge" userId="c64a7d57-1da2-4763-a98c-3c1ec591bfe0" providerId="ADAL" clId="{3B06EBE0-5C82-4912-BB3B-6D5C6E0560C6}" dt="2021-09-09T11:18:53.183" v="1347"/>
          <ac:spMkLst>
            <pc:docMk/>
            <pc:sldMk cId="394192436" sldId="474"/>
            <ac:spMk id="14" creationId="{876B5F01-3A1D-442A-A01A-AAF7AC0ACD49}"/>
          </ac:spMkLst>
        </pc:spChg>
        <pc:picChg chg="add mod">
          <ac:chgData name="Jorge" userId="c64a7d57-1da2-4763-a98c-3c1ec591bfe0" providerId="ADAL" clId="{3B06EBE0-5C82-4912-BB3B-6D5C6E0560C6}" dt="2021-09-09T11:18:53.183" v="1347"/>
          <ac:picMkLst>
            <pc:docMk/>
            <pc:sldMk cId="394192436" sldId="474"/>
            <ac:picMk id="11" creationId="{F9307096-65F8-4435-A8E3-A0429C533F84}"/>
          </ac:picMkLst>
        </pc:picChg>
        <pc:picChg chg="del">
          <ac:chgData name="Jorge" userId="c64a7d57-1da2-4763-a98c-3c1ec591bfe0" providerId="ADAL" clId="{3B06EBE0-5C82-4912-BB3B-6D5C6E0560C6}" dt="2021-09-09T11:18:40.933" v="1345" actId="478"/>
          <ac:picMkLst>
            <pc:docMk/>
            <pc:sldMk cId="394192436" sldId="474"/>
            <ac:picMk id="12" creationId="{E0310F17-0104-4B22-95C4-8014C303C6BB}"/>
          </ac:picMkLst>
        </pc:picChg>
        <pc:picChg chg="del">
          <ac:chgData name="Jorge" userId="c64a7d57-1da2-4763-a98c-3c1ec591bfe0" providerId="ADAL" clId="{3B06EBE0-5C82-4912-BB3B-6D5C6E0560C6}" dt="2021-09-09T11:18:40.933" v="1345" actId="478"/>
          <ac:picMkLst>
            <pc:docMk/>
            <pc:sldMk cId="394192436" sldId="474"/>
            <ac:picMk id="13" creationId="{F84173C2-0B83-4A9E-8D99-D8DA447A4ADD}"/>
          </ac:picMkLst>
        </pc:picChg>
        <pc:picChg chg="del">
          <ac:chgData name="Jorge" userId="c64a7d57-1da2-4763-a98c-3c1ec591bfe0" providerId="ADAL" clId="{3B06EBE0-5C82-4912-BB3B-6D5C6E0560C6}" dt="2021-09-09T11:18:40.933" v="1345" actId="478"/>
          <ac:picMkLst>
            <pc:docMk/>
            <pc:sldMk cId="394192436" sldId="474"/>
            <ac:picMk id="15" creationId="{78CD08C1-E08B-41C0-B0F2-DE6869C1A30E}"/>
          </ac:picMkLst>
        </pc:picChg>
        <pc:picChg chg="del">
          <ac:chgData name="Jorge" userId="c64a7d57-1da2-4763-a98c-3c1ec591bfe0" providerId="ADAL" clId="{3B06EBE0-5C82-4912-BB3B-6D5C6E0560C6}" dt="2021-09-09T11:18:40.933" v="1345" actId="478"/>
          <ac:picMkLst>
            <pc:docMk/>
            <pc:sldMk cId="394192436" sldId="474"/>
            <ac:picMk id="16" creationId="{274C60F7-FB61-48C1-B734-C7B75D74B5D5}"/>
          </ac:picMkLst>
        </pc:picChg>
        <pc:picChg chg="del">
          <ac:chgData name="Jorge" userId="c64a7d57-1da2-4763-a98c-3c1ec591bfe0" providerId="ADAL" clId="{3B06EBE0-5C82-4912-BB3B-6D5C6E0560C6}" dt="2021-09-09T11:18:40.933" v="1345" actId="478"/>
          <ac:picMkLst>
            <pc:docMk/>
            <pc:sldMk cId="394192436" sldId="474"/>
            <ac:picMk id="17" creationId="{CCFCEEAD-5D09-4BF8-89A2-8354FB6EEB52}"/>
          </ac:picMkLst>
        </pc:picChg>
        <pc:picChg chg="del">
          <ac:chgData name="Jorge" userId="c64a7d57-1da2-4763-a98c-3c1ec591bfe0" providerId="ADAL" clId="{3B06EBE0-5C82-4912-BB3B-6D5C6E0560C6}" dt="2021-09-09T11:18:40.933" v="1345" actId="478"/>
          <ac:picMkLst>
            <pc:docMk/>
            <pc:sldMk cId="394192436" sldId="474"/>
            <ac:picMk id="18" creationId="{A3736017-1492-41A1-8A9E-64242D8347C8}"/>
          </ac:picMkLst>
        </pc:picChg>
        <pc:picChg chg="add mod">
          <ac:chgData name="Jorge" userId="c64a7d57-1da2-4763-a98c-3c1ec591bfe0" providerId="ADAL" clId="{3B06EBE0-5C82-4912-BB3B-6D5C6E0560C6}" dt="2021-09-09T11:18:53.183" v="1347"/>
          <ac:picMkLst>
            <pc:docMk/>
            <pc:sldMk cId="394192436" sldId="474"/>
            <ac:picMk id="19" creationId="{8BCA0A5E-6F72-42B5-827E-C33000229EF7}"/>
          </ac:picMkLst>
        </pc:picChg>
        <pc:picChg chg="del">
          <ac:chgData name="Jorge" userId="c64a7d57-1da2-4763-a98c-3c1ec591bfe0" providerId="ADAL" clId="{3B06EBE0-5C82-4912-BB3B-6D5C6E0560C6}" dt="2021-09-09T11:18:40.933" v="1345" actId="478"/>
          <ac:picMkLst>
            <pc:docMk/>
            <pc:sldMk cId="394192436" sldId="474"/>
            <ac:picMk id="20" creationId="{96908F8F-B902-49DE-A192-2B2F2D64384B}"/>
          </ac:picMkLst>
        </pc:picChg>
        <pc:picChg chg="add mod">
          <ac:chgData name="Jorge" userId="c64a7d57-1da2-4763-a98c-3c1ec591bfe0" providerId="ADAL" clId="{3B06EBE0-5C82-4912-BB3B-6D5C6E0560C6}" dt="2021-09-09T11:18:53.183" v="1347"/>
          <ac:picMkLst>
            <pc:docMk/>
            <pc:sldMk cId="394192436" sldId="474"/>
            <ac:picMk id="21" creationId="{F84C3530-C6A4-40F0-9C3C-038EE68A479D}"/>
          </ac:picMkLst>
        </pc:picChg>
        <pc:picChg chg="add mod">
          <ac:chgData name="Jorge" userId="c64a7d57-1da2-4763-a98c-3c1ec591bfe0" providerId="ADAL" clId="{3B06EBE0-5C82-4912-BB3B-6D5C6E0560C6}" dt="2021-09-09T11:18:53.183" v="1347"/>
          <ac:picMkLst>
            <pc:docMk/>
            <pc:sldMk cId="394192436" sldId="474"/>
            <ac:picMk id="22" creationId="{CDC1AEAF-0504-448D-9B63-4FA28152F534}"/>
          </ac:picMkLst>
        </pc:picChg>
        <pc:picChg chg="add mod">
          <ac:chgData name="Jorge" userId="c64a7d57-1da2-4763-a98c-3c1ec591bfe0" providerId="ADAL" clId="{3B06EBE0-5C82-4912-BB3B-6D5C6E0560C6}" dt="2021-09-09T11:18:53.183" v="1347"/>
          <ac:picMkLst>
            <pc:docMk/>
            <pc:sldMk cId="394192436" sldId="474"/>
            <ac:picMk id="23" creationId="{86257A23-4606-4F91-907F-9DF8CDE26FF7}"/>
          </ac:picMkLst>
        </pc:picChg>
        <pc:picChg chg="add mod">
          <ac:chgData name="Jorge" userId="c64a7d57-1da2-4763-a98c-3c1ec591bfe0" providerId="ADAL" clId="{3B06EBE0-5C82-4912-BB3B-6D5C6E0560C6}" dt="2021-09-09T11:18:53.183" v="1347"/>
          <ac:picMkLst>
            <pc:docMk/>
            <pc:sldMk cId="394192436" sldId="474"/>
            <ac:picMk id="24" creationId="{8607E832-7305-4DA0-9417-AC2EFB833DEA}"/>
          </ac:picMkLst>
        </pc:picChg>
      </pc:sldChg>
      <pc:sldChg chg="addSp delSp modSp mod">
        <pc:chgData name="Jorge" userId="c64a7d57-1da2-4763-a98c-3c1ec591bfe0" providerId="ADAL" clId="{3B06EBE0-5C82-4912-BB3B-6D5C6E0560C6}" dt="2021-09-09T06:33:43.846" v="89"/>
        <pc:sldMkLst>
          <pc:docMk/>
          <pc:sldMk cId="3953812308" sldId="478"/>
        </pc:sldMkLst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2" creationId="{AA5F02DD-86D2-4BFB-A566-5BE4605765E8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3" creationId="{1EA9E26C-6DCD-4DD9-B379-12774C36F636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5" creationId="{91AC0A13-7FA1-4770-AEC5-820BDF02DCBB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6" creationId="{0092944F-060A-4E31-ADC9-E4B0924FBDA4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7" creationId="{9B3D1FEC-5BB3-45AC-A2FE-7043EB3FB131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8" creationId="{E95DE9F8-FDB6-44D3-850F-5A08BE328EBF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9" creationId="{6039B0CC-849E-4F68-BFA7-978FF2FA1E0A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10" creationId="{5C91AF43-A51B-4418-A834-54A53111A632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11" creationId="{2B907772-FBAA-4BA4-A90D-C3CDE0CE368F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13" creationId="{2DFC94F3-0F14-4A4E-89D8-20730097A2B2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14" creationId="{D515CEE4-3050-4DCB-988B-0AA2A6BAC4A3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17" creationId="{5E37E201-0595-4128-886A-56DD301D415F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18" creationId="{1683C21E-4637-4523-8E8D-2C415AB9F4B2}"/>
          </ac:spMkLst>
        </pc:spChg>
        <pc:spChg chg="del">
          <ac:chgData name="Jorge" userId="c64a7d57-1da2-4763-a98c-3c1ec591bfe0" providerId="ADAL" clId="{3B06EBE0-5C82-4912-BB3B-6D5C6E0560C6}" dt="2021-09-09T06:33:43.436" v="88" actId="478"/>
          <ac:spMkLst>
            <pc:docMk/>
            <pc:sldMk cId="3953812308" sldId="478"/>
            <ac:spMk id="19" creationId="{845A15D7-0C72-4073-ABC2-E63FAAE81E63}"/>
          </ac:spMkLst>
        </pc:spChg>
        <pc:spChg chg="add mod">
          <ac:chgData name="Jorge" userId="c64a7d57-1da2-4763-a98c-3c1ec591bfe0" providerId="ADAL" clId="{3B06EBE0-5C82-4912-BB3B-6D5C6E0560C6}" dt="2021-09-09T06:33:43.846" v="89"/>
          <ac:spMkLst>
            <pc:docMk/>
            <pc:sldMk cId="3953812308" sldId="478"/>
            <ac:spMk id="21" creationId="{04850441-271E-4682-B786-642515844D91}"/>
          </ac:spMkLst>
        </pc:spChg>
        <pc:spChg chg="add mod">
          <ac:chgData name="Jorge" userId="c64a7d57-1da2-4763-a98c-3c1ec591bfe0" providerId="ADAL" clId="{3B06EBE0-5C82-4912-BB3B-6D5C6E0560C6}" dt="2021-09-09T06:33:43.846" v="89"/>
          <ac:spMkLst>
            <pc:docMk/>
            <pc:sldMk cId="3953812308" sldId="478"/>
            <ac:spMk id="22" creationId="{E7738C01-F27C-4196-BF08-4BB3A26FCB17}"/>
          </ac:spMkLst>
        </pc:spChg>
        <pc:spChg chg="add mod">
          <ac:chgData name="Jorge" userId="c64a7d57-1da2-4763-a98c-3c1ec591bfe0" providerId="ADAL" clId="{3B06EBE0-5C82-4912-BB3B-6D5C6E0560C6}" dt="2021-09-09T06:33:43.846" v="89"/>
          <ac:spMkLst>
            <pc:docMk/>
            <pc:sldMk cId="3953812308" sldId="478"/>
            <ac:spMk id="23" creationId="{389E073B-AA0A-45BC-B3F0-FFE0365F1881}"/>
          </ac:spMkLst>
        </pc:spChg>
        <pc:spChg chg="add mod">
          <ac:chgData name="Jorge" userId="c64a7d57-1da2-4763-a98c-3c1ec591bfe0" providerId="ADAL" clId="{3B06EBE0-5C82-4912-BB3B-6D5C6E0560C6}" dt="2021-09-09T06:33:43.846" v="89"/>
          <ac:spMkLst>
            <pc:docMk/>
            <pc:sldMk cId="3953812308" sldId="478"/>
            <ac:spMk id="24" creationId="{E2DEBE20-5686-4503-B5D5-A69DB451AFA5}"/>
          </ac:spMkLst>
        </pc:spChg>
        <pc:spChg chg="add mod">
          <ac:chgData name="Jorge" userId="c64a7d57-1da2-4763-a98c-3c1ec591bfe0" providerId="ADAL" clId="{3B06EBE0-5C82-4912-BB3B-6D5C6E0560C6}" dt="2021-09-09T06:33:43.846" v="89"/>
          <ac:spMkLst>
            <pc:docMk/>
            <pc:sldMk cId="3953812308" sldId="478"/>
            <ac:spMk id="25" creationId="{3F719C45-344E-462E-AC5B-103AAC68E0BD}"/>
          </ac:spMkLst>
        </pc:spChg>
        <pc:spChg chg="add mod">
          <ac:chgData name="Jorge" userId="c64a7d57-1da2-4763-a98c-3c1ec591bfe0" providerId="ADAL" clId="{3B06EBE0-5C82-4912-BB3B-6D5C6E0560C6}" dt="2021-09-09T06:33:43.846" v="89"/>
          <ac:spMkLst>
            <pc:docMk/>
            <pc:sldMk cId="3953812308" sldId="478"/>
            <ac:spMk id="26" creationId="{C2E524C9-198E-40C5-BC81-60CE4A043EDA}"/>
          </ac:spMkLst>
        </pc:spChg>
        <pc:picChg chg="del">
          <ac:chgData name="Jorge" userId="c64a7d57-1da2-4763-a98c-3c1ec591bfe0" providerId="ADAL" clId="{3B06EBE0-5C82-4912-BB3B-6D5C6E0560C6}" dt="2021-09-09T06:33:40.291" v="87" actId="478"/>
          <ac:picMkLst>
            <pc:docMk/>
            <pc:sldMk cId="3953812308" sldId="478"/>
            <ac:picMk id="4" creationId="{A11CFA04-D024-4276-A707-F9FD44B7990B}"/>
          </ac:picMkLst>
        </pc:picChg>
        <pc:picChg chg="add mod">
          <ac:chgData name="Jorge" userId="c64a7d57-1da2-4763-a98c-3c1ec591bfe0" providerId="ADAL" clId="{3B06EBE0-5C82-4912-BB3B-6D5C6E0560C6}" dt="2021-09-09T06:33:43.846" v="89"/>
          <ac:picMkLst>
            <pc:docMk/>
            <pc:sldMk cId="3953812308" sldId="478"/>
            <ac:picMk id="20" creationId="{35B85DFC-8B9B-47B3-8D78-8EA749A42D53}"/>
          </ac:picMkLst>
        </pc:picChg>
        <pc:cxnChg chg="del mod">
          <ac:chgData name="Jorge" userId="c64a7d57-1da2-4763-a98c-3c1ec591bfe0" providerId="ADAL" clId="{3B06EBE0-5C82-4912-BB3B-6D5C6E0560C6}" dt="2021-09-09T06:33:43.436" v="88" actId="478"/>
          <ac:cxnSpMkLst>
            <pc:docMk/>
            <pc:sldMk cId="3953812308" sldId="478"/>
            <ac:cxnSpMk id="16" creationId="{28EC314A-6DD0-4CEA-BDFD-CBABC5AAA14A}"/>
          </ac:cxnSpMkLst>
        </pc:cxnChg>
      </pc:sldChg>
      <pc:sldChg chg="del">
        <pc:chgData name="Jorge" userId="c64a7d57-1da2-4763-a98c-3c1ec591bfe0" providerId="ADAL" clId="{3B06EBE0-5C82-4912-BB3B-6D5C6E0560C6}" dt="2021-09-09T06:46:42.305" v="904" actId="47"/>
        <pc:sldMkLst>
          <pc:docMk/>
          <pc:sldMk cId="2645299334" sldId="480"/>
        </pc:sldMkLst>
      </pc:sldChg>
      <pc:sldChg chg="addSp delSp modSp mod">
        <pc:chgData name="Jorge" userId="c64a7d57-1da2-4763-a98c-3c1ec591bfe0" providerId="ADAL" clId="{3B06EBE0-5C82-4912-BB3B-6D5C6E0560C6}" dt="2021-09-09T11:22:11.258" v="1467"/>
        <pc:sldMkLst>
          <pc:docMk/>
          <pc:sldMk cId="752531826" sldId="481"/>
        </pc:sldMkLst>
        <pc:spChg chg="mod">
          <ac:chgData name="Jorge" userId="c64a7d57-1da2-4763-a98c-3c1ec591bfe0" providerId="ADAL" clId="{3B06EBE0-5C82-4912-BB3B-6D5C6E0560C6}" dt="2021-09-09T11:21:48.596" v="1465" actId="20577"/>
          <ac:spMkLst>
            <pc:docMk/>
            <pc:sldMk cId="752531826" sldId="481"/>
            <ac:spMk id="5" creationId="{92AF7B9A-5E99-4466-A455-896C16B9D114}"/>
          </ac:spMkLst>
        </pc:spChg>
        <pc:spChg chg="add mod">
          <ac:chgData name="Jorge" userId="c64a7d57-1da2-4763-a98c-3c1ec591bfe0" providerId="ADAL" clId="{3B06EBE0-5C82-4912-BB3B-6D5C6E0560C6}" dt="2021-09-09T11:22:11.258" v="1467"/>
          <ac:spMkLst>
            <pc:docMk/>
            <pc:sldMk cId="752531826" sldId="481"/>
            <ac:spMk id="17" creationId="{2265DD27-2038-4D5F-8ADD-5A3BA6F897C4}"/>
          </ac:spMkLst>
        </pc:spChg>
        <pc:picChg chg="del">
          <ac:chgData name="Jorge" userId="c64a7d57-1da2-4763-a98c-3c1ec591bfe0" providerId="ADAL" clId="{3B06EBE0-5C82-4912-BB3B-6D5C6E0560C6}" dt="2021-09-09T11:21:44.240" v="1455" actId="478"/>
          <ac:picMkLst>
            <pc:docMk/>
            <pc:sldMk cId="752531826" sldId="481"/>
            <ac:picMk id="6" creationId="{95788CC4-086E-4511-9EC8-871E8CECD102}"/>
          </ac:picMkLst>
        </pc:picChg>
        <pc:picChg chg="add mod">
          <ac:chgData name="Jorge" userId="c64a7d57-1da2-4763-a98c-3c1ec591bfe0" providerId="ADAL" clId="{3B06EBE0-5C82-4912-BB3B-6D5C6E0560C6}" dt="2021-09-09T11:22:00.978" v="1466"/>
          <ac:picMkLst>
            <pc:docMk/>
            <pc:sldMk cId="752531826" sldId="481"/>
            <ac:picMk id="8" creationId="{90633F14-B5D5-48D9-8FC7-529313FC044B}"/>
          </ac:picMkLst>
        </pc:picChg>
        <pc:picChg chg="add mod">
          <ac:chgData name="Jorge" userId="c64a7d57-1da2-4763-a98c-3c1ec591bfe0" providerId="ADAL" clId="{3B06EBE0-5C82-4912-BB3B-6D5C6E0560C6}" dt="2021-09-09T11:22:00.978" v="1466"/>
          <ac:picMkLst>
            <pc:docMk/>
            <pc:sldMk cId="752531826" sldId="481"/>
            <ac:picMk id="9" creationId="{34A37962-67DD-4ADB-8ADC-083FADA0C4F6}"/>
          </ac:picMkLst>
        </pc:picChg>
        <pc:picChg chg="add mod">
          <ac:chgData name="Jorge" userId="c64a7d57-1da2-4763-a98c-3c1ec591bfe0" providerId="ADAL" clId="{3B06EBE0-5C82-4912-BB3B-6D5C6E0560C6}" dt="2021-09-09T11:22:00.978" v="1466"/>
          <ac:picMkLst>
            <pc:docMk/>
            <pc:sldMk cId="752531826" sldId="481"/>
            <ac:picMk id="10" creationId="{F6FF9394-C52F-4F39-9CAA-F974B1F94D1C}"/>
          </ac:picMkLst>
        </pc:picChg>
        <pc:picChg chg="del">
          <ac:chgData name="Jorge" userId="c64a7d57-1da2-4763-a98c-3c1ec591bfe0" providerId="ADAL" clId="{3B06EBE0-5C82-4912-BB3B-6D5C6E0560C6}" dt="2021-09-09T11:21:44.240" v="1455" actId="478"/>
          <ac:picMkLst>
            <pc:docMk/>
            <pc:sldMk cId="752531826" sldId="481"/>
            <ac:picMk id="11" creationId="{4A7C81D1-A190-48A2-B749-F838E3A9EE33}"/>
          </ac:picMkLst>
        </pc:picChg>
        <pc:picChg chg="add mod">
          <ac:chgData name="Jorge" userId="c64a7d57-1da2-4763-a98c-3c1ec591bfe0" providerId="ADAL" clId="{3B06EBE0-5C82-4912-BB3B-6D5C6E0560C6}" dt="2021-09-09T11:22:00.978" v="1466"/>
          <ac:picMkLst>
            <pc:docMk/>
            <pc:sldMk cId="752531826" sldId="481"/>
            <ac:picMk id="12" creationId="{263400D0-4936-41F7-BAEC-749CE690BFFE}"/>
          </ac:picMkLst>
        </pc:picChg>
        <pc:picChg chg="del">
          <ac:chgData name="Jorge" userId="c64a7d57-1da2-4763-a98c-3c1ec591bfe0" providerId="ADAL" clId="{3B06EBE0-5C82-4912-BB3B-6D5C6E0560C6}" dt="2021-09-09T11:21:44.240" v="1455" actId="478"/>
          <ac:picMkLst>
            <pc:docMk/>
            <pc:sldMk cId="752531826" sldId="481"/>
            <ac:picMk id="13" creationId="{E007001A-43A7-4B34-B396-3FE19932F8EF}"/>
          </ac:picMkLst>
        </pc:picChg>
        <pc:picChg chg="add mod">
          <ac:chgData name="Jorge" userId="c64a7d57-1da2-4763-a98c-3c1ec591bfe0" providerId="ADAL" clId="{3B06EBE0-5C82-4912-BB3B-6D5C6E0560C6}" dt="2021-09-09T11:22:00.978" v="1466"/>
          <ac:picMkLst>
            <pc:docMk/>
            <pc:sldMk cId="752531826" sldId="481"/>
            <ac:picMk id="14" creationId="{013DFBB0-BE69-4530-A0D1-59065BF0625B}"/>
          </ac:picMkLst>
        </pc:picChg>
        <pc:picChg chg="del">
          <ac:chgData name="Jorge" userId="c64a7d57-1da2-4763-a98c-3c1ec591bfe0" providerId="ADAL" clId="{3B06EBE0-5C82-4912-BB3B-6D5C6E0560C6}" dt="2021-09-09T11:21:44.240" v="1455" actId="478"/>
          <ac:picMkLst>
            <pc:docMk/>
            <pc:sldMk cId="752531826" sldId="481"/>
            <ac:picMk id="15" creationId="{4E626685-1240-4CB5-A153-9BCF215143FA}"/>
          </ac:picMkLst>
        </pc:picChg>
        <pc:picChg chg="del">
          <ac:chgData name="Jorge" userId="c64a7d57-1da2-4763-a98c-3c1ec591bfe0" providerId="ADAL" clId="{3B06EBE0-5C82-4912-BB3B-6D5C6E0560C6}" dt="2021-09-09T11:21:44.240" v="1455" actId="478"/>
          <ac:picMkLst>
            <pc:docMk/>
            <pc:sldMk cId="752531826" sldId="481"/>
            <ac:picMk id="16" creationId="{03134C96-772B-4B88-9DC6-0DCE08260FD9}"/>
          </ac:picMkLst>
        </pc:picChg>
      </pc:sldChg>
      <pc:sldChg chg="addSp delSp modSp mod">
        <pc:chgData name="Jorge" userId="c64a7d57-1da2-4763-a98c-3c1ec591bfe0" providerId="ADAL" clId="{3B06EBE0-5C82-4912-BB3B-6D5C6E0560C6}" dt="2021-09-10T15:15:47.118" v="3878" actId="6549"/>
        <pc:sldMkLst>
          <pc:docMk/>
          <pc:sldMk cId="988412147" sldId="482"/>
        </pc:sldMkLst>
        <pc:spChg chg="mod">
          <ac:chgData name="Jorge" userId="c64a7d57-1da2-4763-a98c-3c1ec591bfe0" providerId="ADAL" clId="{3B06EBE0-5C82-4912-BB3B-6D5C6E0560C6}" dt="2021-09-09T11:27:16.102" v="1569" actId="6549"/>
          <ac:spMkLst>
            <pc:docMk/>
            <pc:sldMk cId="988412147" sldId="482"/>
            <ac:spMk id="8" creationId="{2F832EF6-A6EF-4556-AD3B-F04BCBD75C23}"/>
          </ac:spMkLst>
        </pc:spChg>
        <pc:spChg chg="mod">
          <ac:chgData name="Jorge" userId="c64a7d57-1da2-4763-a98c-3c1ec591bfe0" providerId="ADAL" clId="{3B06EBE0-5C82-4912-BB3B-6D5C6E0560C6}" dt="2021-09-10T15:15:47.118" v="3878" actId="6549"/>
          <ac:spMkLst>
            <pc:docMk/>
            <pc:sldMk cId="988412147" sldId="482"/>
            <ac:spMk id="9" creationId="{D22BC4A5-B18E-42F7-BD40-7E16836F1438}"/>
          </ac:spMkLst>
        </pc:spChg>
        <pc:spChg chg="add mod">
          <ac:chgData name="Jorge" userId="c64a7d57-1da2-4763-a98c-3c1ec591bfe0" providerId="ADAL" clId="{3B06EBE0-5C82-4912-BB3B-6D5C6E0560C6}" dt="2021-09-09T16:58:02.131" v="3398"/>
          <ac:spMkLst>
            <pc:docMk/>
            <pc:sldMk cId="988412147" sldId="482"/>
            <ac:spMk id="10" creationId="{C49BB676-67AD-4FDD-AE5F-AB669DBC41EB}"/>
          </ac:spMkLst>
        </pc:spChg>
        <pc:picChg chg="del">
          <ac:chgData name="Jorge" userId="c64a7d57-1da2-4763-a98c-3c1ec591bfe0" providerId="ADAL" clId="{3B06EBE0-5C82-4912-BB3B-6D5C6E0560C6}" dt="2021-09-09T06:47:53.785" v="908" actId="478"/>
          <ac:picMkLst>
            <pc:docMk/>
            <pc:sldMk cId="988412147" sldId="482"/>
            <ac:picMk id="4" creationId="{97250C28-BBCE-4846-BDE1-44562768913F}"/>
          </ac:picMkLst>
        </pc:picChg>
        <pc:picChg chg="del">
          <ac:chgData name="Jorge" userId="c64a7d57-1da2-4763-a98c-3c1ec591bfe0" providerId="ADAL" clId="{3B06EBE0-5C82-4912-BB3B-6D5C6E0560C6}" dt="2021-09-09T11:27:06.095" v="1562" actId="478"/>
          <ac:picMkLst>
            <pc:docMk/>
            <pc:sldMk cId="988412147" sldId="482"/>
            <ac:picMk id="11" creationId="{EFCE049A-4920-4727-947D-D686752644FD}"/>
          </ac:picMkLst>
        </pc:picChg>
        <pc:picChg chg="del">
          <ac:chgData name="Jorge" userId="c64a7d57-1da2-4763-a98c-3c1ec591bfe0" providerId="ADAL" clId="{3B06EBE0-5C82-4912-BB3B-6D5C6E0560C6}" dt="2021-09-09T11:27:06.095" v="1562" actId="478"/>
          <ac:picMkLst>
            <pc:docMk/>
            <pc:sldMk cId="988412147" sldId="482"/>
            <ac:picMk id="12" creationId="{DF264BC7-DE77-4B88-8BB4-E07DE57B9B53}"/>
          </ac:picMkLst>
        </pc:picChg>
        <pc:picChg chg="del">
          <ac:chgData name="Jorge" userId="c64a7d57-1da2-4763-a98c-3c1ec591bfe0" providerId="ADAL" clId="{3B06EBE0-5C82-4912-BB3B-6D5C6E0560C6}" dt="2021-09-09T11:27:06.095" v="1562" actId="478"/>
          <ac:picMkLst>
            <pc:docMk/>
            <pc:sldMk cId="988412147" sldId="482"/>
            <ac:picMk id="13" creationId="{B05A7830-C79C-404D-99E9-E8CF8DA55C76}"/>
          </ac:picMkLst>
        </pc:picChg>
        <pc:picChg chg="del">
          <ac:chgData name="Jorge" userId="c64a7d57-1da2-4763-a98c-3c1ec591bfe0" providerId="ADAL" clId="{3B06EBE0-5C82-4912-BB3B-6D5C6E0560C6}" dt="2021-09-09T11:27:06.095" v="1562" actId="478"/>
          <ac:picMkLst>
            <pc:docMk/>
            <pc:sldMk cId="988412147" sldId="482"/>
            <ac:picMk id="14" creationId="{12B6223B-D431-45E3-A912-ED9CDAB7BFB0}"/>
          </ac:picMkLst>
        </pc:picChg>
        <pc:picChg chg="del">
          <ac:chgData name="Jorge" userId="c64a7d57-1da2-4763-a98c-3c1ec591bfe0" providerId="ADAL" clId="{3B06EBE0-5C82-4912-BB3B-6D5C6E0560C6}" dt="2021-09-09T11:27:06.095" v="1562" actId="478"/>
          <ac:picMkLst>
            <pc:docMk/>
            <pc:sldMk cId="988412147" sldId="482"/>
            <ac:picMk id="15" creationId="{752D592E-8573-4F0F-A2AE-9BB3F3380B32}"/>
          </ac:picMkLst>
        </pc:picChg>
        <pc:picChg chg="del">
          <ac:chgData name="Jorge" userId="c64a7d57-1da2-4763-a98c-3c1ec591bfe0" providerId="ADAL" clId="{3B06EBE0-5C82-4912-BB3B-6D5C6E0560C6}" dt="2021-09-09T11:27:06.095" v="1562" actId="478"/>
          <ac:picMkLst>
            <pc:docMk/>
            <pc:sldMk cId="988412147" sldId="482"/>
            <ac:picMk id="16" creationId="{00E65ECC-9A6B-41F7-B5EA-3B191D2E656F}"/>
          </ac:picMkLst>
        </pc:picChg>
        <pc:picChg chg="add mod">
          <ac:chgData name="Jorge" userId="c64a7d57-1da2-4763-a98c-3c1ec591bfe0" providerId="ADAL" clId="{3B06EBE0-5C82-4912-BB3B-6D5C6E0560C6}" dt="2021-09-09T11:27:06.324" v="1563"/>
          <ac:picMkLst>
            <pc:docMk/>
            <pc:sldMk cId="988412147" sldId="482"/>
            <ac:picMk id="17" creationId="{09D275DA-7D78-4211-884B-AE4DCD1F026A}"/>
          </ac:picMkLst>
        </pc:picChg>
        <pc:picChg chg="add mod">
          <ac:chgData name="Jorge" userId="c64a7d57-1da2-4763-a98c-3c1ec591bfe0" providerId="ADAL" clId="{3B06EBE0-5C82-4912-BB3B-6D5C6E0560C6}" dt="2021-09-09T11:27:06.324" v="1563"/>
          <ac:picMkLst>
            <pc:docMk/>
            <pc:sldMk cId="988412147" sldId="482"/>
            <ac:picMk id="18" creationId="{D0750335-D33A-48A1-8481-2615B722876B}"/>
          </ac:picMkLst>
        </pc:picChg>
        <pc:picChg chg="add mod">
          <ac:chgData name="Jorge" userId="c64a7d57-1da2-4763-a98c-3c1ec591bfe0" providerId="ADAL" clId="{3B06EBE0-5C82-4912-BB3B-6D5C6E0560C6}" dt="2021-09-09T11:27:06.324" v="1563"/>
          <ac:picMkLst>
            <pc:docMk/>
            <pc:sldMk cId="988412147" sldId="482"/>
            <ac:picMk id="19" creationId="{35D02DBB-102A-4A8D-BEF2-820B44101FBA}"/>
          </ac:picMkLst>
        </pc:picChg>
        <pc:picChg chg="add mod">
          <ac:chgData name="Jorge" userId="c64a7d57-1da2-4763-a98c-3c1ec591bfe0" providerId="ADAL" clId="{3B06EBE0-5C82-4912-BB3B-6D5C6E0560C6}" dt="2021-09-09T11:27:06.324" v="1563"/>
          <ac:picMkLst>
            <pc:docMk/>
            <pc:sldMk cId="988412147" sldId="482"/>
            <ac:picMk id="20" creationId="{2E739832-90D1-4A01-BC92-247D857186A3}"/>
          </ac:picMkLst>
        </pc:picChg>
        <pc:picChg chg="add mod">
          <ac:chgData name="Jorge" userId="c64a7d57-1da2-4763-a98c-3c1ec591bfe0" providerId="ADAL" clId="{3B06EBE0-5C82-4912-BB3B-6D5C6E0560C6}" dt="2021-09-09T11:27:06.324" v="1563"/>
          <ac:picMkLst>
            <pc:docMk/>
            <pc:sldMk cId="988412147" sldId="482"/>
            <ac:picMk id="21" creationId="{D7946F6F-0048-4546-A8F2-0CC0C300D5B5}"/>
          </ac:picMkLst>
        </pc:picChg>
        <pc:picChg chg="del">
          <ac:chgData name="Jorge" userId="c64a7d57-1da2-4763-a98c-3c1ec591bfe0" providerId="ADAL" clId="{3B06EBE0-5C82-4912-BB3B-6D5C6E0560C6}" dt="2021-09-09T11:27:06.095" v="1562" actId="478"/>
          <ac:picMkLst>
            <pc:docMk/>
            <pc:sldMk cId="988412147" sldId="482"/>
            <ac:picMk id="31" creationId="{5F37A755-8A7A-4540-9D3C-253FCE14A384}"/>
          </ac:picMkLst>
        </pc:picChg>
      </pc:sldChg>
      <pc:sldChg chg="modSp mod ord">
        <pc:chgData name="Jorge" userId="c64a7d57-1da2-4763-a98c-3c1ec591bfe0" providerId="ADAL" clId="{3B06EBE0-5C82-4912-BB3B-6D5C6E0560C6}" dt="2021-09-09T16:53:32.597" v="3313" actId="20577"/>
        <pc:sldMkLst>
          <pc:docMk/>
          <pc:sldMk cId="3910178605" sldId="483"/>
        </pc:sldMkLst>
        <pc:spChg chg="mod">
          <ac:chgData name="Jorge" userId="c64a7d57-1da2-4763-a98c-3c1ec591bfe0" providerId="ADAL" clId="{3B06EBE0-5C82-4912-BB3B-6D5C6E0560C6}" dt="2021-09-09T16:53:32.597" v="3313" actId="20577"/>
          <ac:spMkLst>
            <pc:docMk/>
            <pc:sldMk cId="3910178605" sldId="483"/>
            <ac:spMk id="272" creationId="{00000000-0000-0000-0000-000000000000}"/>
          </ac:spMkLst>
        </pc:spChg>
        <pc:spChg chg="mod">
          <ac:chgData name="Jorge" userId="c64a7d57-1da2-4763-a98c-3c1ec591bfe0" providerId="ADAL" clId="{3B06EBE0-5C82-4912-BB3B-6D5C6E0560C6}" dt="2021-09-09T06:42:38.758" v="496" actId="20577"/>
          <ac:spMkLst>
            <pc:docMk/>
            <pc:sldMk cId="3910178605" sldId="483"/>
            <ac:spMk id="273" creationId="{00000000-0000-0000-0000-000000000000}"/>
          </ac:spMkLst>
        </pc:spChg>
      </pc:sldChg>
      <pc:sldChg chg="modSp mod">
        <pc:chgData name="Jorge" userId="c64a7d57-1da2-4763-a98c-3c1ec591bfe0" providerId="ADAL" clId="{3B06EBE0-5C82-4912-BB3B-6D5C6E0560C6}" dt="2021-09-09T16:52:01.153" v="3283" actId="20577"/>
        <pc:sldMkLst>
          <pc:docMk/>
          <pc:sldMk cId="1612388353" sldId="484"/>
        </pc:sldMkLst>
        <pc:spChg chg="mod">
          <ac:chgData name="Jorge" userId="c64a7d57-1da2-4763-a98c-3c1ec591bfe0" providerId="ADAL" clId="{3B06EBE0-5C82-4912-BB3B-6D5C6E0560C6}" dt="2021-09-09T16:52:01.153" v="3283" actId="20577"/>
          <ac:spMkLst>
            <pc:docMk/>
            <pc:sldMk cId="1612388353" sldId="484"/>
            <ac:spMk id="6" creationId="{D6A7B89E-C478-4AA7-8340-6B59AC922D37}"/>
          </ac:spMkLst>
        </pc:spChg>
      </pc:sldChg>
      <pc:sldChg chg="del">
        <pc:chgData name="Jorge" userId="c64a7d57-1da2-4763-a98c-3c1ec591bfe0" providerId="ADAL" clId="{3B06EBE0-5C82-4912-BB3B-6D5C6E0560C6}" dt="2021-09-09T11:22:17.748" v="1468" actId="47"/>
        <pc:sldMkLst>
          <pc:docMk/>
          <pc:sldMk cId="3388681819" sldId="485"/>
        </pc:sldMkLst>
      </pc:sldChg>
      <pc:sldChg chg="addSp delSp modSp mod delAnim modAnim">
        <pc:chgData name="Jorge" userId="c64a7d57-1da2-4763-a98c-3c1ec591bfe0" providerId="ADAL" clId="{3B06EBE0-5C82-4912-BB3B-6D5C6E0560C6}" dt="2021-09-10T15:15:36.565" v="3865" actId="14100"/>
        <pc:sldMkLst>
          <pc:docMk/>
          <pc:sldMk cId="446501786" sldId="486"/>
        </pc:sldMkLst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2" creationId="{8104B26E-0C43-4F37-8ABC-916884635F06}"/>
          </ac:spMkLst>
        </pc:spChg>
        <pc:spChg chg="add del">
          <ac:chgData name="Jorge" userId="c64a7d57-1da2-4763-a98c-3c1ec591bfe0" providerId="ADAL" clId="{3B06EBE0-5C82-4912-BB3B-6D5C6E0560C6}" dt="2021-09-09T17:41:40.057" v="3567" actId="478"/>
          <ac:spMkLst>
            <pc:docMk/>
            <pc:sldMk cId="446501786" sldId="486"/>
            <ac:spMk id="3" creationId="{99EF75BB-EABC-4CF7-86E3-3E3C2B655ABD}"/>
          </ac:spMkLst>
        </pc:spChg>
        <pc:spChg chg="add mod">
          <ac:chgData name="Jorge" userId="c64a7d57-1da2-4763-a98c-3c1ec591bfe0" providerId="ADAL" clId="{3B06EBE0-5C82-4912-BB3B-6D5C6E0560C6}" dt="2021-09-10T15:14:28.746" v="3858"/>
          <ac:spMkLst>
            <pc:docMk/>
            <pc:sldMk cId="446501786" sldId="486"/>
            <ac:spMk id="5" creationId="{571627EE-C7A5-48AC-88D2-A92839327729}"/>
          </ac:spMkLst>
        </pc:spChg>
        <pc:spChg chg="add mod">
          <ac:chgData name="Jorge" userId="c64a7d57-1da2-4763-a98c-3c1ec591bfe0" providerId="ADAL" clId="{3B06EBE0-5C82-4912-BB3B-6D5C6E0560C6}" dt="2021-09-09T17:41:17.604" v="3562" actId="14100"/>
          <ac:spMkLst>
            <pc:docMk/>
            <pc:sldMk cId="446501786" sldId="486"/>
            <ac:spMk id="11" creationId="{5CA9548C-F1B2-48C8-A2B3-2997823DBE21}"/>
          </ac:spMkLst>
        </pc:spChg>
        <pc:spChg chg="add mod">
          <ac:chgData name="Jorge" userId="c64a7d57-1da2-4763-a98c-3c1ec591bfe0" providerId="ADAL" clId="{3B06EBE0-5C82-4912-BB3B-6D5C6E0560C6}" dt="2021-09-09T17:40:10.921" v="3535"/>
          <ac:spMkLst>
            <pc:docMk/>
            <pc:sldMk cId="446501786" sldId="486"/>
            <ac:spMk id="15" creationId="{3FE1D3DB-ECE7-4480-991B-8D246FB656AB}"/>
          </ac:spMkLst>
        </pc:spChg>
        <pc:spChg chg="add mod">
          <ac:chgData name="Jorge" userId="c64a7d57-1da2-4763-a98c-3c1ec591bfe0" providerId="ADAL" clId="{3B06EBE0-5C82-4912-BB3B-6D5C6E0560C6}" dt="2021-09-09T17:40:10.921" v="3535"/>
          <ac:spMkLst>
            <pc:docMk/>
            <pc:sldMk cId="446501786" sldId="486"/>
            <ac:spMk id="16" creationId="{ABEEBC53-AF15-4B52-AB82-4E0A9E4E3729}"/>
          </ac:spMkLst>
        </pc:spChg>
        <pc:spChg chg="add mod">
          <ac:chgData name="Jorge" userId="c64a7d57-1da2-4763-a98c-3c1ec591bfe0" providerId="ADAL" clId="{3B06EBE0-5C82-4912-BB3B-6D5C6E0560C6}" dt="2021-09-09T17:40:10.921" v="3535"/>
          <ac:spMkLst>
            <pc:docMk/>
            <pc:sldMk cId="446501786" sldId="486"/>
            <ac:spMk id="19" creationId="{F66A2F7A-E202-4421-A074-79B83C64C17D}"/>
          </ac:spMkLst>
        </pc:spChg>
        <pc:spChg chg="add mod">
          <ac:chgData name="Jorge" userId="c64a7d57-1da2-4763-a98c-3c1ec591bfe0" providerId="ADAL" clId="{3B06EBE0-5C82-4912-BB3B-6D5C6E0560C6}" dt="2021-09-09T17:40:10.921" v="3535"/>
          <ac:spMkLst>
            <pc:docMk/>
            <pc:sldMk cId="446501786" sldId="486"/>
            <ac:spMk id="20" creationId="{34AC85D1-0CEF-4A64-8B6F-E82C3D51AB5B}"/>
          </ac:spMkLst>
        </pc:spChg>
        <pc:spChg chg="del mod">
          <ac:chgData name="Jorge" userId="c64a7d57-1da2-4763-a98c-3c1ec591bfe0" providerId="ADAL" clId="{3B06EBE0-5C82-4912-BB3B-6D5C6E0560C6}" dt="2021-09-09T17:40:27.963" v="3542" actId="478"/>
          <ac:spMkLst>
            <pc:docMk/>
            <pc:sldMk cId="446501786" sldId="486"/>
            <ac:spMk id="32" creationId="{FCB316A6-FFF3-4841-A72E-7D2D00579C5A}"/>
          </ac:spMkLst>
        </pc:spChg>
        <pc:spChg chg="add del">
          <ac:chgData name="Jorge" userId="c64a7d57-1da2-4763-a98c-3c1ec591bfe0" providerId="ADAL" clId="{3B06EBE0-5C82-4912-BB3B-6D5C6E0560C6}" dt="2021-09-09T15:55:14.277" v="3231" actId="478"/>
          <ac:spMkLst>
            <pc:docMk/>
            <pc:sldMk cId="446501786" sldId="486"/>
            <ac:spMk id="43" creationId="{F52F3398-538C-4080-BBFF-5B1F71FCED22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44" creationId="{52FC37E8-DE3D-4E70-8E7F-318DC7E0965D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59" creationId="{80F95539-5491-4702-85E8-25D35D3E692A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0" creationId="{CC783123-E3CF-42F1-9E5F-36E8BCDCCF75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1" creationId="{DB98D81D-E854-4C53-A414-3E894A11CA0D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2" creationId="{A6388337-C44E-46DB-9362-9B8EF95FFAE9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3" creationId="{030F792B-F1F2-4923-9301-CA68CB5CEFE8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4" creationId="{EBDB12A3-E693-45A6-BE6B-4406EE755925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5" creationId="{CB274E15-807C-4766-8F87-164D1C5AB1A6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6" creationId="{8E7BEE6C-1E09-4B37-AB19-8320ED164252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7" creationId="{EC6C169A-4488-47AF-8A6B-3A34B96F1942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8" creationId="{E9561DB8-5908-447D-AA15-4B19F6E80A66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69" creationId="{DAD00B09-19E8-4ED8-9C52-D160AA87B14A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0" creationId="{00FE3D95-933D-4651-AE03-964934FE55BE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1" creationId="{F2E8CC59-BD94-47E2-A9D3-3769E471AFD0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3" creationId="{93392AB1-6DED-409C-9EBC-D82E80BC9F2D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4" creationId="{2B7B00F3-68A8-496E-B9A5-A1D2207AFEF7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5" creationId="{4FE0C41E-EECF-41BE-AB55-E5512EF8ACBE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6" creationId="{E181FF71-0695-4D93-9960-B6120AC5C1D1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7" creationId="{736EF93C-7028-4D91-9847-10D6A75FDBAF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8" creationId="{FB55D326-5458-4BC8-8713-54642DAD25BB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79" creationId="{080E930D-8E9C-417B-B041-3A000CD5301F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80" creationId="{78349A75-CAE4-4AC1-ADC8-C5D37C94ED52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81" creationId="{816B2028-5B97-4EA1-ABC1-3DE56AE534EA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82" creationId="{74FA5FC4-A728-4487-911D-AA9B0C19FECB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83" creationId="{BD395B6C-B608-40B9-92A4-C3A68D177F75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84" creationId="{E37312D8-A14B-414D-A8A0-C8EB7FB6C624}"/>
          </ac:spMkLst>
        </pc:spChg>
        <pc:spChg chg="add del mod">
          <ac:chgData name="Jorge" userId="c64a7d57-1da2-4763-a98c-3c1ec591bfe0" providerId="ADAL" clId="{3B06EBE0-5C82-4912-BB3B-6D5C6E0560C6}" dt="2021-09-09T17:40:29.109" v="3543" actId="478"/>
          <ac:spMkLst>
            <pc:docMk/>
            <pc:sldMk cId="446501786" sldId="486"/>
            <ac:spMk id="85" creationId="{46408F5D-5567-4A1C-BCA5-53FF4E8BFF34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88" creationId="{9B6993E7-1DA8-47EE-9C03-613EC15F587B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91" creationId="{B7B0110F-7394-43D0-9356-7CB8CE43B906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94" creationId="{DB654F62-781C-4F06-AA95-85F6B717E367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101" creationId="{0D843B0E-AA59-4F7E-B4AB-E4360D4705E9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120" creationId="{3FDAA020-26AB-4BA7-B947-F2407A96281D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132" creationId="{B5458DEC-9B15-44A3-9069-DD41F8523B02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133" creationId="{61166AA7-9F69-4C94-B120-436A5BF8F374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135" creationId="{90FAEFCC-7FF6-4BA7-882E-90993C73C9FC}"/>
          </ac:spMkLst>
        </pc:spChg>
        <pc:spChg chg="add del">
          <ac:chgData name="Jorge" userId="c64a7d57-1da2-4763-a98c-3c1ec591bfe0" providerId="ADAL" clId="{3B06EBE0-5C82-4912-BB3B-6D5C6E0560C6}" dt="2021-09-09T15:55:12.406" v="3229" actId="478"/>
          <ac:spMkLst>
            <pc:docMk/>
            <pc:sldMk cId="446501786" sldId="486"/>
            <ac:spMk id="136" creationId="{88F7387B-169B-4377-9570-E0022FDA1C4D}"/>
          </ac:spMkLst>
        </pc:spChg>
        <pc:picChg chg="mod ord">
          <ac:chgData name="Jorge" userId="c64a7d57-1da2-4763-a98c-3c1ec591bfe0" providerId="ADAL" clId="{3B06EBE0-5C82-4912-BB3B-6D5C6E0560C6}" dt="2021-09-10T15:14:12.833" v="3856" actId="1076"/>
          <ac:picMkLst>
            <pc:docMk/>
            <pc:sldMk cId="446501786" sldId="486"/>
            <ac:picMk id="4" creationId="{D9968AAD-56F3-43C7-ACBC-0FB9B11BA7BD}"/>
          </ac:picMkLst>
        </pc:picChg>
        <pc:picChg chg="del">
          <ac:chgData name="Jorge" userId="c64a7d57-1da2-4763-a98c-3c1ec591bfe0" providerId="ADAL" clId="{3B06EBE0-5C82-4912-BB3B-6D5C6E0560C6}" dt="2021-09-09T06:48:04.369" v="910" actId="478"/>
          <ac:picMkLst>
            <pc:docMk/>
            <pc:sldMk cId="446501786" sldId="486"/>
            <ac:picMk id="5" creationId="{B0FE3CC7-A6D4-4B18-9E0C-03A2965EB565}"/>
          </ac:picMkLst>
        </pc:picChg>
        <pc:picChg chg="add mod ord">
          <ac:chgData name="Jorge" userId="c64a7d57-1da2-4763-a98c-3c1ec591bfe0" providerId="ADAL" clId="{3B06EBE0-5C82-4912-BB3B-6D5C6E0560C6}" dt="2021-09-09T17:40:30.668" v="3544" actId="167"/>
          <ac:picMkLst>
            <pc:docMk/>
            <pc:sldMk cId="446501786" sldId="486"/>
            <ac:picMk id="7" creationId="{A2BAE999-C215-4A07-BC25-C2CD5678BAE6}"/>
          </ac:picMkLst>
        </pc:picChg>
        <pc:picChg chg="del mod">
          <ac:chgData name="Jorge" userId="c64a7d57-1da2-4763-a98c-3c1ec591bfe0" providerId="ADAL" clId="{3B06EBE0-5C82-4912-BB3B-6D5C6E0560C6}" dt="2021-09-09T17:40:34.687" v="3546" actId="478"/>
          <ac:picMkLst>
            <pc:docMk/>
            <pc:sldMk cId="446501786" sldId="486"/>
            <ac:picMk id="8" creationId="{D03E381F-9507-43C3-9835-0D8D2CEE7B3C}"/>
          </ac:picMkLst>
        </pc:picChg>
        <pc:picChg chg="add mod">
          <ac:chgData name="Jorge" userId="c64a7d57-1da2-4763-a98c-3c1ec591bfe0" providerId="ADAL" clId="{3B06EBE0-5C82-4912-BB3B-6D5C6E0560C6}" dt="2021-09-09T17:40:10.921" v="3535"/>
          <ac:picMkLst>
            <pc:docMk/>
            <pc:sldMk cId="446501786" sldId="486"/>
            <ac:picMk id="9" creationId="{8FB428C2-5BC3-475D-87FD-4B19B93FD80E}"/>
          </ac:picMkLst>
        </pc:picChg>
        <pc:picChg chg="add mod">
          <ac:chgData name="Jorge" userId="c64a7d57-1da2-4763-a98c-3c1ec591bfe0" providerId="ADAL" clId="{3B06EBE0-5C82-4912-BB3B-6D5C6E0560C6}" dt="2021-09-09T17:40:10.921" v="3535"/>
          <ac:picMkLst>
            <pc:docMk/>
            <pc:sldMk cId="446501786" sldId="486"/>
            <ac:picMk id="10" creationId="{2D43E3B9-32A3-4652-8252-5FC9115EA47B}"/>
          </ac:picMkLst>
        </pc:picChg>
        <pc:picChg chg="add del mod">
          <ac:chgData name="Jorge" userId="c64a7d57-1da2-4763-a98c-3c1ec591bfe0" providerId="ADAL" clId="{3B06EBE0-5C82-4912-BB3B-6D5C6E0560C6}" dt="2021-09-09T17:40:38.245" v="3547" actId="478"/>
          <ac:picMkLst>
            <pc:docMk/>
            <pc:sldMk cId="446501786" sldId="486"/>
            <ac:picMk id="30" creationId="{9877DF43-7E58-4A55-B126-FBD5103D2A74}"/>
          </ac:picMkLst>
        </pc:picChg>
        <pc:picChg chg="del">
          <ac:chgData name="Jorge" userId="c64a7d57-1da2-4763-a98c-3c1ec591bfe0" providerId="ADAL" clId="{3B06EBE0-5C82-4912-BB3B-6D5C6E0560C6}" dt="2021-09-09T15:54:53.122" v="3221" actId="478"/>
          <ac:picMkLst>
            <pc:docMk/>
            <pc:sldMk cId="446501786" sldId="486"/>
            <ac:picMk id="92" creationId="{32BDD3A3-A5D8-4836-B07B-0D1AB4075558}"/>
          </ac:picMkLst>
        </pc:picChg>
        <pc:picChg chg="del">
          <ac:chgData name="Jorge" userId="c64a7d57-1da2-4763-a98c-3c1ec591bfe0" providerId="ADAL" clId="{3B06EBE0-5C82-4912-BB3B-6D5C6E0560C6}" dt="2021-09-09T11:15:25.660" v="1268" actId="21"/>
          <ac:picMkLst>
            <pc:docMk/>
            <pc:sldMk cId="446501786" sldId="486"/>
            <ac:picMk id="93" creationId="{5F195B23-5FCD-4E01-8B24-9ED5A838620A}"/>
          </ac:picMkLst>
        </pc:pic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7" creationId="{3EEF7A98-A98F-4BC0-8463-DA194C57EB84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0" creationId="{67D311A0-BF1A-4AFA-BF9F-31CCC81211B9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1" creationId="{F39390AA-D860-4793-BAF1-36BB6CDD0F19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12" creationId="{3CF4F8EA-C130-4D0B-9FBE-22CE5B05D98A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2" creationId="{71502376-1A8B-4429-BE88-DF6A2FAD1544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3" creationId="{194E0654-557E-4018-B697-F086D8975B9D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13" creationId="{E04AAFA6-3ED4-4033-B249-8803C6521F67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14" creationId="{9D1488B2-45A2-4F7D-A265-5863F045D809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4" creationId="{FCECCC65-088B-47A7-90C3-7F3C7E7DA729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5" creationId="{B35463BE-6B86-4B8C-8E30-B2572A1F4791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6" creationId="{E099CA23-AE05-4B11-B7CE-72F777D969F9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7" creationId="{47BC94A2-3455-4847-B059-5ABA3A529216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17" creationId="{A4B77363-20BA-4D35-A4C1-8BCC5193134E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8" creationId="{A35B983B-A229-48F2-904A-DC6A1470BD37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18" creationId="{D598BA60-0EDF-48C2-80C6-C04B6296C19D}"/>
          </ac:cxnSpMkLst>
        </pc:cxnChg>
        <pc:cxnChg chg="del">
          <ac:chgData name="Jorge" userId="c64a7d57-1da2-4763-a98c-3c1ec591bfe0" providerId="ADAL" clId="{3B06EBE0-5C82-4912-BB3B-6D5C6E0560C6}" dt="2021-09-09T15:54:54.059" v="3222" actId="478"/>
          <ac:cxnSpMkLst>
            <pc:docMk/>
            <pc:sldMk cId="446501786" sldId="486"/>
            <ac:cxnSpMk id="19" creationId="{065958B6-BB83-4531-9C3F-C855B44A2B94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1" creationId="{71201953-2765-4EC0-ABA7-0CC860D0F69A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21" creationId="{94627C06-885A-4322-BDD4-7A29F35BDC25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2" creationId="{B27B6803-5208-4F65-BB26-4C5972C1C5CD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22" creationId="{D1DD4136-476F-4B76-B8DC-417A675BC419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3" creationId="{89DD5DD7-0E2A-4EE5-ABFF-F8F9BFCB594C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4" creationId="{13E0D46C-00FE-4FE6-BA78-EF22567AB5E8}"/>
          </ac:cxnSpMkLst>
        </pc:cxnChg>
        <pc:cxnChg chg="add del">
          <ac:chgData name="Jorge" userId="c64a7d57-1da2-4763-a98c-3c1ec591bfe0" providerId="ADAL" clId="{3B06EBE0-5C82-4912-BB3B-6D5C6E0560C6}" dt="2021-09-09T15:55:15.886" v="3233" actId="478"/>
          <ac:cxnSpMkLst>
            <pc:docMk/>
            <pc:sldMk cId="446501786" sldId="486"/>
            <ac:cxnSpMk id="24" creationId="{ECE7EE11-D713-4EF8-B92E-FA3D4B22AD11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5" creationId="{2CFBAE95-9EF2-486C-97A4-4377408E4B53}"/>
          </ac:cxnSpMkLst>
        </pc:cxnChg>
        <pc:cxnChg chg="add del">
          <ac:chgData name="Jorge" userId="c64a7d57-1da2-4763-a98c-3c1ec591bfe0" providerId="ADAL" clId="{3B06EBE0-5C82-4912-BB3B-6D5C6E0560C6}" dt="2021-09-09T15:55:13.588" v="3230" actId="478"/>
          <ac:cxnSpMkLst>
            <pc:docMk/>
            <pc:sldMk cId="446501786" sldId="486"/>
            <ac:cxnSpMk id="26" creationId="{5D41AE17-9541-42C4-9BBA-2345270DAD10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6" creationId="{D2544AAF-2EA2-4F09-8ADD-EACE360A9788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7" creationId="{522DB71E-A759-41A6-A4E9-FDEB62B550B6}"/>
          </ac:cxnSpMkLst>
        </pc:cxnChg>
        <pc:cxnChg chg="add mod">
          <ac:chgData name="Jorge" userId="c64a7d57-1da2-4763-a98c-3c1ec591bfe0" providerId="ADAL" clId="{3B06EBE0-5C82-4912-BB3B-6D5C6E0560C6}" dt="2021-09-09T17:40:10.921" v="3535"/>
          <ac:cxnSpMkLst>
            <pc:docMk/>
            <pc:sldMk cId="446501786" sldId="486"/>
            <ac:cxnSpMk id="29" creationId="{20729190-B20E-458E-B647-9A8041C27342}"/>
          </ac:cxnSpMkLst>
        </pc:cxnChg>
        <pc:cxnChg chg="add mod">
          <ac:chgData name="Jorge" userId="c64a7d57-1da2-4763-a98c-3c1ec591bfe0" providerId="ADAL" clId="{3B06EBE0-5C82-4912-BB3B-6D5C6E0560C6}" dt="2021-09-10T15:14:04.348" v="3853" actId="14100"/>
          <ac:cxnSpMkLst>
            <pc:docMk/>
            <pc:sldMk cId="446501786" sldId="486"/>
            <ac:cxnSpMk id="31" creationId="{FFD4710A-A3CD-4BC6-9FE9-9C65D26DFF96}"/>
          </ac:cxnSpMkLst>
        </pc:cxnChg>
        <pc:cxnChg chg="add mod">
          <ac:chgData name="Jorge" userId="c64a7d57-1da2-4763-a98c-3c1ec591bfe0" providerId="ADAL" clId="{3B06EBE0-5C82-4912-BB3B-6D5C6E0560C6}" dt="2021-09-10T15:15:30.351" v="3862"/>
          <ac:cxnSpMkLst>
            <pc:docMk/>
            <pc:sldMk cId="446501786" sldId="486"/>
            <ac:cxnSpMk id="32" creationId="{4E0E51A9-31FA-4F46-A59B-40AAD5B6A0D6}"/>
          </ac:cxnSpMkLst>
        </pc:cxnChg>
        <pc:cxnChg chg="add mod">
          <ac:chgData name="Jorge" userId="c64a7d57-1da2-4763-a98c-3c1ec591bfe0" providerId="ADAL" clId="{3B06EBE0-5C82-4912-BB3B-6D5C6E0560C6}" dt="2021-09-10T15:14:10.434" v="3855" actId="14100"/>
          <ac:cxnSpMkLst>
            <pc:docMk/>
            <pc:sldMk cId="446501786" sldId="486"/>
            <ac:cxnSpMk id="33" creationId="{0A936A6F-52E2-4015-8A45-1D50F97F463A}"/>
          </ac:cxnSpMkLst>
        </pc:cxnChg>
        <pc:cxnChg chg="add mod">
          <ac:chgData name="Jorge" userId="c64a7d57-1da2-4763-a98c-3c1ec591bfe0" providerId="ADAL" clId="{3B06EBE0-5C82-4912-BB3B-6D5C6E0560C6}" dt="2021-09-10T15:15:36.565" v="3865" actId="14100"/>
          <ac:cxnSpMkLst>
            <pc:docMk/>
            <pc:sldMk cId="446501786" sldId="486"/>
            <ac:cxnSpMk id="34" creationId="{855EC25C-D22B-46F5-954D-403F062FF167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35" creationId="{39210E6F-2B5F-4006-83D4-349091B498F2}"/>
          </ac:cxnSpMkLst>
        </pc:cxnChg>
        <pc:cxnChg chg="del">
          <ac:chgData name="Jorge" userId="c64a7d57-1da2-4763-a98c-3c1ec591bfe0" providerId="ADAL" clId="{3B06EBE0-5C82-4912-BB3B-6D5C6E0560C6}" dt="2021-09-09T15:54:53.122" v="3221" actId="478"/>
          <ac:cxnSpMkLst>
            <pc:docMk/>
            <pc:sldMk cId="446501786" sldId="486"/>
            <ac:cxnSpMk id="37" creationId="{20E2FDF9-3116-4FE5-90DF-C50175D227F0}"/>
          </ac:cxnSpMkLst>
        </pc:cxnChg>
        <pc:cxnChg chg="del">
          <ac:chgData name="Jorge" userId="c64a7d57-1da2-4763-a98c-3c1ec591bfe0" providerId="ADAL" clId="{3B06EBE0-5C82-4912-BB3B-6D5C6E0560C6}" dt="2021-09-09T15:54:53.122" v="3221" actId="478"/>
          <ac:cxnSpMkLst>
            <pc:docMk/>
            <pc:sldMk cId="446501786" sldId="486"/>
            <ac:cxnSpMk id="41" creationId="{E0C18EFE-83BE-49F4-94B4-5622162385B9}"/>
          </ac:cxnSpMkLst>
        </pc:cxnChg>
        <pc:cxnChg chg="add del">
          <ac:chgData name="Jorge" userId="c64a7d57-1da2-4763-a98c-3c1ec591bfe0" providerId="ADAL" clId="{3B06EBE0-5C82-4912-BB3B-6D5C6E0560C6}" dt="2021-09-09T15:55:14.895" v="3232" actId="478"/>
          <ac:cxnSpMkLst>
            <pc:docMk/>
            <pc:sldMk cId="446501786" sldId="486"/>
            <ac:cxnSpMk id="46" creationId="{D8AF35ED-1B9A-4F7E-A265-25F47AFCDB5B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48" creationId="{91D684DA-7C7B-4C4B-9D5A-164471D9DE86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55" creationId="{9E483C3D-68A4-4A5D-BD4A-0186B02012FC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56" creationId="{63A3DFBD-73E2-4214-AF69-17C166C5007D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72" creationId="{32842644-A6AF-45D7-B81F-76AF893C29DB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86" creationId="{0C9746FD-1DC0-480D-8F6C-9A4E0987F390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89" creationId="{E23DDD77-B085-422A-87DA-A665EAEFD33F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90" creationId="{EA3F7B5B-7039-4907-A6FF-C9A4CD58FBFE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95" creationId="{CE522F52-31E3-406F-82F2-923AEE3B0C5C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96" creationId="{CF6E1E54-1424-485A-A209-FBB3E4EA2748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97" creationId="{7DF188E7-324E-4E39-A37A-3651C5A8390B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98" creationId="{FAAE579E-3E68-4D13-B91C-0074F3D44A5D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03" creationId="{5471D4BF-0F69-4502-9235-6C11B935156E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06" creationId="{A134928C-CE79-4E7B-B829-07DE2433EDBE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12" creationId="{94124290-723A-413B-A209-7C49C328596E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13" creationId="{59E27609-3617-4A0B-9F97-D93F35628654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16" creationId="{8640AC6B-C048-40B0-B114-2D25FF2E9935}"/>
          </ac:cxnSpMkLst>
        </pc:cxnChg>
        <pc:cxnChg chg="add del">
          <ac:chgData name="Jorge" userId="c64a7d57-1da2-4763-a98c-3c1ec591bfe0" providerId="ADAL" clId="{3B06EBE0-5C82-4912-BB3B-6D5C6E0560C6}" dt="2021-09-09T15:55:12.406" v="3229" actId="478"/>
          <ac:cxnSpMkLst>
            <pc:docMk/>
            <pc:sldMk cId="446501786" sldId="486"/>
            <ac:cxnSpMk id="124" creationId="{FFD282C8-D68D-4F9A-BF85-0ABC03DF3327}"/>
          </ac:cxnSpMkLst>
        </pc:cxnChg>
      </pc:sldChg>
      <pc:sldChg chg="modSp mod">
        <pc:chgData name="Jorge" userId="c64a7d57-1da2-4763-a98c-3c1ec591bfe0" providerId="ADAL" clId="{3B06EBE0-5C82-4912-BB3B-6D5C6E0560C6}" dt="2021-09-09T11:29:48.993" v="1697" actId="404"/>
        <pc:sldMkLst>
          <pc:docMk/>
          <pc:sldMk cId="2761843841" sldId="489"/>
        </pc:sldMkLst>
        <pc:spChg chg="mod">
          <ac:chgData name="Jorge" userId="c64a7d57-1da2-4763-a98c-3c1ec591bfe0" providerId="ADAL" clId="{3B06EBE0-5C82-4912-BB3B-6D5C6E0560C6}" dt="2021-09-09T11:29:48.993" v="1697" actId="404"/>
          <ac:spMkLst>
            <pc:docMk/>
            <pc:sldMk cId="2761843841" sldId="489"/>
            <ac:spMk id="5" creationId="{83E70DCC-A428-4124-B0FE-44B1E7F472B8}"/>
          </ac:spMkLst>
        </pc:spChg>
      </pc:sldChg>
      <pc:sldChg chg="del">
        <pc:chgData name="Jorge" userId="c64a7d57-1da2-4763-a98c-3c1ec591bfe0" providerId="ADAL" clId="{3B06EBE0-5C82-4912-BB3B-6D5C6E0560C6}" dt="2021-09-09T06:49:06.930" v="929" actId="47"/>
        <pc:sldMkLst>
          <pc:docMk/>
          <pc:sldMk cId="2866398445" sldId="490"/>
        </pc:sldMkLst>
      </pc:sldChg>
      <pc:sldChg chg="del">
        <pc:chgData name="Jorge" userId="c64a7d57-1da2-4763-a98c-3c1ec591bfe0" providerId="ADAL" clId="{3B06EBE0-5C82-4912-BB3B-6D5C6E0560C6}" dt="2021-09-09T06:49:09.708" v="930" actId="47"/>
        <pc:sldMkLst>
          <pc:docMk/>
          <pc:sldMk cId="855573593" sldId="491"/>
        </pc:sldMkLst>
      </pc:sldChg>
      <pc:sldChg chg="modSp add del mod setBg">
        <pc:chgData name="Jorge" userId="c64a7d57-1da2-4763-a98c-3c1ec591bfe0" providerId="ADAL" clId="{3B06EBE0-5C82-4912-BB3B-6D5C6E0560C6}" dt="2021-09-09T11:13:08.852" v="1243" actId="47"/>
        <pc:sldMkLst>
          <pc:docMk/>
          <pc:sldMk cId="4027080813" sldId="492"/>
        </pc:sldMkLst>
        <pc:spChg chg="mod">
          <ac:chgData name="Jorge" userId="c64a7d57-1da2-4763-a98c-3c1ec591bfe0" providerId="ADAL" clId="{3B06EBE0-5C82-4912-BB3B-6D5C6E0560C6}" dt="2021-09-09T06:46:27.396" v="881" actId="14100"/>
          <ac:spMkLst>
            <pc:docMk/>
            <pc:sldMk cId="4027080813" sldId="492"/>
            <ac:spMk id="8" creationId="{9AE32021-F573-4292-8A74-FCC22DF66CC7}"/>
          </ac:spMkLst>
        </pc:spChg>
      </pc:sldChg>
      <pc:sldChg chg="addSp delSp modSp add mod setBg">
        <pc:chgData name="Jorge" userId="c64a7d57-1da2-4763-a98c-3c1ec591bfe0" providerId="ADAL" clId="{3B06EBE0-5C82-4912-BB3B-6D5C6E0560C6}" dt="2021-09-10T08:09:53.999" v="3788" actId="20577"/>
        <pc:sldMkLst>
          <pc:docMk/>
          <pc:sldMk cId="2870910846" sldId="493"/>
        </pc:sldMkLst>
        <pc:spChg chg="del">
          <ac:chgData name="Jorge" userId="c64a7d57-1da2-4763-a98c-3c1ec591bfe0" providerId="ADAL" clId="{3B06EBE0-5C82-4912-BB3B-6D5C6E0560C6}" dt="2021-09-09T18:25:11.583" v="3660" actId="478"/>
          <ac:spMkLst>
            <pc:docMk/>
            <pc:sldMk cId="2870910846" sldId="493"/>
            <ac:spMk id="6" creationId="{00000000-0000-0000-0000-000000000000}"/>
          </ac:spMkLst>
        </pc:spChg>
        <pc:spChg chg="add del mod">
          <ac:chgData name="Jorge" userId="c64a7d57-1da2-4763-a98c-3c1ec591bfe0" providerId="ADAL" clId="{3B06EBE0-5C82-4912-BB3B-6D5C6E0560C6}" dt="2021-09-10T07:51:24.295" v="3680" actId="478"/>
          <ac:spMkLst>
            <pc:docMk/>
            <pc:sldMk cId="2870910846" sldId="493"/>
            <ac:spMk id="7" creationId="{839EB075-E415-44A3-9C1A-7FD8010F6267}"/>
          </ac:spMkLst>
        </pc:spChg>
        <pc:spChg chg="mod">
          <ac:chgData name="Jorge" userId="c64a7d57-1da2-4763-a98c-3c1ec591bfe0" providerId="ADAL" clId="{3B06EBE0-5C82-4912-BB3B-6D5C6E0560C6}" dt="2021-09-10T07:52:13.040" v="3716" actId="6549"/>
          <ac:spMkLst>
            <pc:docMk/>
            <pc:sldMk cId="2870910846" sldId="493"/>
            <ac:spMk id="8" creationId="{9AE32021-F573-4292-8A74-FCC22DF66CC7}"/>
          </ac:spMkLst>
        </pc:spChg>
        <pc:spChg chg="add del mod">
          <ac:chgData name="Jorge" userId="c64a7d57-1da2-4763-a98c-3c1ec591bfe0" providerId="ADAL" clId="{3B06EBE0-5C82-4912-BB3B-6D5C6E0560C6}" dt="2021-09-09T18:24:45.847" v="3597" actId="478"/>
          <ac:spMkLst>
            <pc:docMk/>
            <pc:sldMk cId="2870910846" sldId="493"/>
            <ac:spMk id="9" creationId="{5E07C828-F136-4F30-BBCC-DFA615955DC2}"/>
          </ac:spMkLst>
        </pc:spChg>
        <pc:spChg chg="add del mod">
          <ac:chgData name="Jorge" userId="c64a7d57-1da2-4763-a98c-3c1ec591bfe0" providerId="ADAL" clId="{3B06EBE0-5C82-4912-BB3B-6D5C6E0560C6}" dt="2021-09-10T07:51:24.295" v="3680" actId="478"/>
          <ac:spMkLst>
            <pc:docMk/>
            <pc:sldMk cId="2870910846" sldId="493"/>
            <ac:spMk id="9" creationId="{CDD8FCAC-3C4B-448A-A998-E5A8A09665A7}"/>
          </ac:spMkLst>
        </pc:spChg>
        <pc:spChg chg="add del mod">
          <ac:chgData name="Jorge" userId="c64a7d57-1da2-4763-a98c-3c1ec591bfe0" providerId="ADAL" clId="{3B06EBE0-5C82-4912-BB3B-6D5C6E0560C6}" dt="2021-09-09T18:24:45.847" v="3597" actId="478"/>
          <ac:spMkLst>
            <pc:docMk/>
            <pc:sldMk cId="2870910846" sldId="493"/>
            <ac:spMk id="10" creationId="{0F3547A8-52A4-498A-9889-CAEE9AF87B77}"/>
          </ac:spMkLst>
        </pc:spChg>
        <pc:spChg chg="add del mod">
          <ac:chgData name="Jorge" userId="c64a7d57-1da2-4763-a98c-3c1ec591bfe0" providerId="ADAL" clId="{3B06EBE0-5C82-4912-BB3B-6D5C6E0560C6}" dt="2021-09-10T07:51:24.295" v="3680" actId="478"/>
          <ac:spMkLst>
            <pc:docMk/>
            <pc:sldMk cId="2870910846" sldId="493"/>
            <ac:spMk id="12" creationId="{87E764C3-6632-49BC-A0CF-2250F63BED09}"/>
          </ac:spMkLst>
        </pc:spChg>
        <pc:spChg chg="add del mod">
          <ac:chgData name="Jorge" userId="c64a7d57-1da2-4763-a98c-3c1ec591bfe0" providerId="ADAL" clId="{3B06EBE0-5C82-4912-BB3B-6D5C6E0560C6}" dt="2021-09-10T07:51:24.295" v="3680" actId="478"/>
          <ac:spMkLst>
            <pc:docMk/>
            <pc:sldMk cId="2870910846" sldId="493"/>
            <ac:spMk id="13" creationId="{184B603C-B7F4-4BC0-A085-5EBA8576EA2E}"/>
          </ac:spMkLst>
        </pc:spChg>
        <pc:spChg chg="add del mod">
          <ac:chgData name="Jorge" userId="c64a7d57-1da2-4763-a98c-3c1ec591bfe0" providerId="ADAL" clId="{3B06EBE0-5C82-4912-BB3B-6D5C6E0560C6}" dt="2021-09-09T18:24:45.847" v="3597" actId="478"/>
          <ac:spMkLst>
            <pc:docMk/>
            <pc:sldMk cId="2870910846" sldId="493"/>
            <ac:spMk id="14" creationId="{3EDD9386-8641-46E1-9827-11E342E375E2}"/>
          </ac:spMkLst>
        </pc:spChg>
        <pc:spChg chg="add del mod">
          <ac:chgData name="Jorge" userId="c64a7d57-1da2-4763-a98c-3c1ec591bfe0" providerId="ADAL" clId="{3B06EBE0-5C82-4912-BB3B-6D5C6E0560C6}" dt="2021-09-09T18:24:45.847" v="3597" actId="478"/>
          <ac:spMkLst>
            <pc:docMk/>
            <pc:sldMk cId="2870910846" sldId="493"/>
            <ac:spMk id="15" creationId="{C4545D36-D190-4D9C-A57F-6E5EE747970B}"/>
          </ac:spMkLst>
        </pc:spChg>
        <pc:spChg chg="add del mod">
          <ac:chgData name="Jorge" userId="c64a7d57-1da2-4763-a98c-3c1ec591bfe0" providerId="ADAL" clId="{3B06EBE0-5C82-4912-BB3B-6D5C6E0560C6}" dt="2021-09-10T07:49:08.722" v="3661" actId="478"/>
          <ac:spMkLst>
            <pc:docMk/>
            <pc:sldMk cId="2870910846" sldId="493"/>
            <ac:spMk id="16" creationId="{9E59453C-BEB9-44EC-B05F-58AEE7239318}"/>
          </ac:spMkLst>
        </pc:spChg>
        <pc:spChg chg="add mod">
          <ac:chgData name="Jorge" userId="c64a7d57-1da2-4763-a98c-3c1ec591bfe0" providerId="ADAL" clId="{3B06EBE0-5C82-4912-BB3B-6D5C6E0560C6}" dt="2021-09-10T07:52:07.442" v="3713" actId="1037"/>
          <ac:spMkLst>
            <pc:docMk/>
            <pc:sldMk cId="2870910846" sldId="493"/>
            <ac:spMk id="18" creationId="{20BE2A0A-39FD-4954-B719-CD00B3A92E8A}"/>
          </ac:spMkLst>
        </pc:spChg>
        <pc:spChg chg="add mod">
          <ac:chgData name="Jorge" userId="c64a7d57-1da2-4763-a98c-3c1ec591bfe0" providerId="ADAL" clId="{3B06EBE0-5C82-4912-BB3B-6D5C6E0560C6}" dt="2021-09-10T07:52:07.442" v="3713" actId="1037"/>
          <ac:spMkLst>
            <pc:docMk/>
            <pc:sldMk cId="2870910846" sldId="493"/>
            <ac:spMk id="19" creationId="{824687E7-2DD2-4C47-A10A-C24214223FEB}"/>
          </ac:spMkLst>
        </pc:spChg>
        <pc:spChg chg="add mod">
          <ac:chgData name="Jorge" userId="c64a7d57-1da2-4763-a98c-3c1ec591bfe0" providerId="ADAL" clId="{3B06EBE0-5C82-4912-BB3B-6D5C6E0560C6}" dt="2021-09-10T07:52:07.442" v="3713" actId="1037"/>
          <ac:spMkLst>
            <pc:docMk/>
            <pc:sldMk cId="2870910846" sldId="493"/>
            <ac:spMk id="22" creationId="{3027F29C-DC7C-4815-93F6-E23E209270AB}"/>
          </ac:spMkLst>
        </pc:spChg>
        <pc:spChg chg="add mod">
          <ac:chgData name="Jorge" userId="c64a7d57-1da2-4763-a98c-3c1ec591bfe0" providerId="ADAL" clId="{3B06EBE0-5C82-4912-BB3B-6D5C6E0560C6}" dt="2021-09-10T07:52:07.442" v="3713" actId="1037"/>
          <ac:spMkLst>
            <pc:docMk/>
            <pc:sldMk cId="2870910846" sldId="493"/>
            <ac:spMk id="23" creationId="{0A2E1A9A-49C7-40E1-95C8-C2212F4640EE}"/>
          </ac:spMkLst>
        </pc:spChg>
        <pc:spChg chg="add mod">
          <ac:chgData name="Jorge" userId="c64a7d57-1da2-4763-a98c-3c1ec591bfe0" providerId="ADAL" clId="{3B06EBE0-5C82-4912-BB3B-6D5C6E0560C6}" dt="2021-09-10T08:09:53.999" v="3788" actId="20577"/>
          <ac:spMkLst>
            <pc:docMk/>
            <pc:sldMk cId="2870910846" sldId="493"/>
            <ac:spMk id="24" creationId="{72937C3B-0AA7-4C18-A432-09FDDCA51376}"/>
          </ac:spMkLst>
        </pc:spChg>
        <pc:picChg chg="add mod">
          <ac:chgData name="Jorge" userId="c64a7d57-1da2-4763-a98c-3c1ec591bfe0" providerId="ADAL" clId="{3B06EBE0-5C82-4912-BB3B-6D5C6E0560C6}" dt="2021-09-10T07:52:07.442" v="3713" actId="1037"/>
          <ac:picMkLst>
            <pc:docMk/>
            <pc:sldMk cId="2870910846" sldId="493"/>
            <ac:picMk id="3" creationId="{AB2979E4-E1BD-4048-ADE5-8C3E1AF1AA70}"/>
          </ac:picMkLst>
        </pc:picChg>
        <pc:picChg chg="add del mod ord">
          <ac:chgData name="Jorge" userId="c64a7d57-1da2-4763-a98c-3c1ec591bfe0" providerId="ADAL" clId="{3B06EBE0-5C82-4912-BB3B-6D5C6E0560C6}" dt="2021-09-09T18:24:45.847" v="3597" actId="478"/>
          <ac:picMkLst>
            <pc:docMk/>
            <pc:sldMk cId="2870910846" sldId="493"/>
            <ac:picMk id="3" creationId="{DD3825E5-2162-4BF8-B0B9-063F8C65C1C2}"/>
          </ac:picMkLst>
        </pc:picChg>
        <pc:picChg chg="add del mod">
          <ac:chgData name="Jorge" userId="c64a7d57-1da2-4763-a98c-3c1ec591bfe0" providerId="ADAL" clId="{3B06EBE0-5C82-4912-BB3B-6D5C6E0560C6}" dt="2021-09-09T18:24:45.847" v="3597" actId="478"/>
          <ac:picMkLst>
            <pc:docMk/>
            <pc:sldMk cId="2870910846" sldId="493"/>
            <ac:picMk id="4" creationId="{71580B58-EF4D-46DB-8031-104D56291CA0}"/>
          </ac:picMkLst>
        </pc:picChg>
        <pc:picChg chg="add del mod">
          <ac:chgData name="Jorge" userId="c64a7d57-1da2-4763-a98c-3c1ec591bfe0" providerId="ADAL" clId="{3B06EBE0-5C82-4912-BB3B-6D5C6E0560C6}" dt="2021-09-10T07:51:24.295" v="3680" actId="478"/>
          <ac:picMkLst>
            <pc:docMk/>
            <pc:sldMk cId="2870910846" sldId="493"/>
            <ac:picMk id="4" creationId="{8CFB4E5B-6B91-4F25-B9A6-4BEB252DEA0A}"/>
          </ac:picMkLst>
        </pc:picChg>
        <pc:picChg chg="add del mod">
          <ac:chgData name="Jorge" userId="c64a7d57-1da2-4763-a98c-3c1ec591bfe0" providerId="ADAL" clId="{3B06EBE0-5C82-4912-BB3B-6D5C6E0560C6}" dt="2021-09-10T07:51:24.295" v="3680" actId="478"/>
          <ac:picMkLst>
            <pc:docMk/>
            <pc:sldMk cId="2870910846" sldId="493"/>
            <ac:picMk id="5" creationId="{66E59288-0A4B-4102-AC67-FDA585FD700B}"/>
          </ac:picMkLst>
        </pc:picChg>
        <pc:picChg chg="add del mod">
          <ac:chgData name="Jorge" userId="c64a7d57-1da2-4763-a98c-3c1ec591bfe0" providerId="ADAL" clId="{3B06EBE0-5C82-4912-BB3B-6D5C6E0560C6}" dt="2021-09-09T17:47:01.209" v="3577" actId="478"/>
          <ac:picMkLst>
            <pc:docMk/>
            <pc:sldMk cId="2870910846" sldId="493"/>
            <ac:picMk id="5" creationId="{9AB1074B-CE09-49EB-8E0F-4201A25D169C}"/>
          </ac:picMkLst>
        </pc:picChg>
        <pc:picChg chg="add del mod">
          <ac:chgData name="Jorge" userId="c64a7d57-1da2-4763-a98c-3c1ec591bfe0" providerId="ADAL" clId="{3B06EBE0-5C82-4912-BB3B-6D5C6E0560C6}" dt="2021-09-10T07:51:24.295" v="3680" actId="478"/>
          <ac:picMkLst>
            <pc:docMk/>
            <pc:sldMk cId="2870910846" sldId="493"/>
            <ac:picMk id="6" creationId="{971DD6D1-6C83-42B9-889F-4C5E11000C90}"/>
          </ac:picMkLst>
        </pc:picChg>
        <pc:picChg chg="add del mod">
          <ac:chgData name="Jorge" userId="c64a7d57-1da2-4763-a98c-3c1ec591bfe0" providerId="ADAL" clId="{3B06EBE0-5C82-4912-BB3B-6D5C6E0560C6}" dt="2021-09-09T18:24:45.847" v="3597" actId="478"/>
          <ac:picMkLst>
            <pc:docMk/>
            <pc:sldMk cId="2870910846" sldId="493"/>
            <ac:picMk id="7" creationId="{1C3E4CB7-C825-4A56-9E00-3B779370FC97}"/>
          </ac:picMkLst>
        </pc:picChg>
        <pc:picChg chg="add del mod">
          <ac:chgData name="Jorge" userId="c64a7d57-1da2-4763-a98c-3c1ec591bfe0" providerId="ADAL" clId="{3B06EBE0-5C82-4912-BB3B-6D5C6E0560C6}" dt="2021-09-10T07:51:24.295" v="3680" actId="478"/>
          <ac:picMkLst>
            <pc:docMk/>
            <pc:sldMk cId="2870910846" sldId="493"/>
            <ac:picMk id="10" creationId="{6344951C-DF47-45A6-92AF-773FAEEC0775}"/>
          </ac:picMkLst>
        </pc:picChg>
        <pc:picChg chg="add del mod">
          <ac:chgData name="Jorge" userId="c64a7d57-1da2-4763-a98c-3c1ec591bfe0" providerId="ADAL" clId="{3B06EBE0-5C82-4912-BB3B-6D5C6E0560C6}" dt="2021-09-10T07:51:24.295" v="3680" actId="478"/>
          <ac:picMkLst>
            <pc:docMk/>
            <pc:sldMk cId="2870910846" sldId="493"/>
            <ac:picMk id="11" creationId="{32278041-BC85-492F-957F-893E7FF68BB6}"/>
          </ac:picMkLst>
        </pc:picChg>
        <pc:picChg chg="add del mod">
          <ac:chgData name="Jorge" userId="c64a7d57-1da2-4763-a98c-3c1ec591bfe0" providerId="ADAL" clId="{3B06EBE0-5C82-4912-BB3B-6D5C6E0560C6}" dt="2021-09-09T17:47:48.774" v="3588" actId="478"/>
          <ac:picMkLst>
            <pc:docMk/>
            <pc:sldMk cId="2870910846" sldId="493"/>
            <ac:picMk id="11" creationId="{46A5F97F-10C9-4ACC-B220-124DBF80B117}"/>
          </ac:picMkLst>
        </pc:picChg>
        <pc:picChg chg="del">
          <ac:chgData name="Jorge" userId="c64a7d57-1da2-4763-a98c-3c1ec591bfe0" providerId="ADAL" clId="{3B06EBE0-5C82-4912-BB3B-6D5C6E0560C6}" dt="2021-09-09T15:54:05.265" v="3219" actId="478"/>
          <ac:picMkLst>
            <pc:docMk/>
            <pc:sldMk cId="2870910846" sldId="493"/>
            <ac:picMk id="11" creationId="{BA21145C-0BDC-4236-900B-10B24C667E34}"/>
          </ac:picMkLst>
        </pc:picChg>
        <pc:picChg chg="add del mod">
          <ac:chgData name="Jorge" userId="c64a7d57-1da2-4763-a98c-3c1ec591bfe0" providerId="ADAL" clId="{3B06EBE0-5C82-4912-BB3B-6D5C6E0560C6}" dt="2021-09-09T18:24:45.847" v="3597" actId="478"/>
          <ac:picMkLst>
            <pc:docMk/>
            <pc:sldMk cId="2870910846" sldId="493"/>
            <ac:picMk id="12" creationId="{B443CC1A-4464-4D1C-9850-21ED64A9434E}"/>
          </ac:picMkLst>
        </pc:picChg>
        <pc:picChg chg="add del mod">
          <ac:chgData name="Jorge" userId="c64a7d57-1da2-4763-a98c-3c1ec591bfe0" providerId="ADAL" clId="{3B06EBE0-5C82-4912-BB3B-6D5C6E0560C6}" dt="2021-09-09T18:24:45.847" v="3597" actId="478"/>
          <ac:picMkLst>
            <pc:docMk/>
            <pc:sldMk cId="2870910846" sldId="493"/>
            <ac:picMk id="13" creationId="{402FA7EA-13D4-4B5B-B008-DAEB5806F9E1}"/>
          </ac:picMkLst>
        </pc:picChg>
        <pc:picChg chg="del">
          <ac:chgData name="Jorge" userId="c64a7d57-1da2-4763-a98c-3c1ec591bfe0" providerId="ADAL" clId="{3B06EBE0-5C82-4912-BB3B-6D5C6E0560C6}" dt="2021-09-09T15:54:05.265" v="3219" actId="478"/>
          <ac:picMkLst>
            <pc:docMk/>
            <pc:sldMk cId="2870910846" sldId="493"/>
            <ac:picMk id="15" creationId="{7769F9F6-3503-4589-A493-28E247F51A96}"/>
          </ac:picMkLst>
        </pc:picChg>
        <pc:picChg chg="add mod">
          <ac:chgData name="Jorge" userId="c64a7d57-1da2-4763-a98c-3c1ec591bfe0" providerId="ADAL" clId="{3B06EBE0-5C82-4912-BB3B-6D5C6E0560C6}" dt="2021-09-10T07:52:07.442" v="3713" actId="1037"/>
          <ac:picMkLst>
            <pc:docMk/>
            <pc:sldMk cId="2870910846" sldId="493"/>
            <ac:picMk id="15" creationId="{DDEB6EA3-2D45-4C8E-AC77-15DBC23669FB}"/>
          </ac:picMkLst>
        </pc:picChg>
        <pc:picChg chg="add mod">
          <ac:chgData name="Jorge" userId="c64a7d57-1da2-4763-a98c-3c1ec591bfe0" providerId="ADAL" clId="{3B06EBE0-5C82-4912-BB3B-6D5C6E0560C6}" dt="2021-09-10T07:52:07.442" v="3713" actId="1037"/>
          <ac:picMkLst>
            <pc:docMk/>
            <pc:sldMk cId="2870910846" sldId="493"/>
            <ac:picMk id="17" creationId="{7BB4461C-E1CB-48B7-BAD3-6D91251A4CF6}"/>
          </ac:picMkLst>
        </pc:picChg>
        <pc:picChg chg="del">
          <ac:chgData name="Jorge" userId="c64a7d57-1da2-4763-a98c-3c1ec591bfe0" providerId="ADAL" clId="{3B06EBE0-5C82-4912-BB3B-6D5C6E0560C6}" dt="2021-09-09T15:54:05.265" v="3219" actId="478"/>
          <ac:picMkLst>
            <pc:docMk/>
            <pc:sldMk cId="2870910846" sldId="493"/>
            <ac:picMk id="17" creationId="{9031C8CF-5204-4785-A048-35C08B6956BB}"/>
          </ac:picMkLst>
        </pc:picChg>
        <pc:picChg chg="del">
          <ac:chgData name="Jorge" userId="c64a7d57-1da2-4763-a98c-3c1ec591bfe0" providerId="ADAL" clId="{3B06EBE0-5C82-4912-BB3B-6D5C6E0560C6}" dt="2021-09-09T15:54:05.265" v="3219" actId="478"/>
          <ac:picMkLst>
            <pc:docMk/>
            <pc:sldMk cId="2870910846" sldId="493"/>
            <ac:picMk id="18" creationId="{D24D9E94-460E-4E21-9BD5-E4348B1C36F2}"/>
          </ac:picMkLst>
        </pc:picChg>
        <pc:picChg chg="del">
          <ac:chgData name="Jorge" userId="c64a7d57-1da2-4763-a98c-3c1ec591bfe0" providerId="ADAL" clId="{3B06EBE0-5C82-4912-BB3B-6D5C6E0560C6}" dt="2021-09-09T15:54:05.265" v="3219" actId="478"/>
          <ac:picMkLst>
            <pc:docMk/>
            <pc:sldMk cId="2870910846" sldId="493"/>
            <ac:picMk id="19" creationId="{19AD7609-B528-4B4A-9A0B-8C19FAE341EC}"/>
          </ac:picMkLst>
        </pc:picChg>
        <pc:picChg chg="del">
          <ac:chgData name="Jorge" userId="c64a7d57-1da2-4763-a98c-3c1ec591bfe0" providerId="ADAL" clId="{3B06EBE0-5C82-4912-BB3B-6D5C6E0560C6}" dt="2021-09-09T15:54:05.265" v="3219" actId="478"/>
          <ac:picMkLst>
            <pc:docMk/>
            <pc:sldMk cId="2870910846" sldId="493"/>
            <ac:picMk id="20" creationId="{0E447013-DCEE-4B06-8A99-C3C91AFC37F5}"/>
          </ac:picMkLst>
        </pc:picChg>
        <pc:picChg chg="add mod">
          <ac:chgData name="Jorge" userId="c64a7d57-1da2-4763-a98c-3c1ec591bfe0" providerId="ADAL" clId="{3B06EBE0-5C82-4912-BB3B-6D5C6E0560C6}" dt="2021-09-10T07:52:07.442" v="3713" actId="1037"/>
          <ac:picMkLst>
            <pc:docMk/>
            <pc:sldMk cId="2870910846" sldId="493"/>
            <ac:picMk id="20" creationId="{2AEEF5A3-68BC-458E-B448-8870CEE00D3D}"/>
          </ac:picMkLst>
        </pc:picChg>
        <pc:picChg chg="add mod">
          <ac:chgData name="Jorge" userId="c64a7d57-1da2-4763-a98c-3c1ec591bfe0" providerId="ADAL" clId="{3B06EBE0-5C82-4912-BB3B-6D5C6E0560C6}" dt="2021-09-10T07:52:07.442" v="3713" actId="1037"/>
          <ac:picMkLst>
            <pc:docMk/>
            <pc:sldMk cId="2870910846" sldId="493"/>
            <ac:picMk id="21" creationId="{53F6D568-E7D6-42C4-85FB-70346EE1671B}"/>
          </ac:picMkLst>
        </pc:picChg>
        <pc:picChg chg="del">
          <ac:chgData name="Jorge" userId="c64a7d57-1da2-4763-a98c-3c1ec591bfe0" providerId="ADAL" clId="{3B06EBE0-5C82-4912-BB3B-6D5C6E0560C6}" dt="2021-09-09T15:54:05.265" v="3219" actId="478"/>
          <ac:picMkLst>
            <pc:docMk/>
            <pc:sldMk cId="2870910846" sldId="493"/>
            <ac:picMk id="21" creationId="{7CD126FE-602D-4B91-9F5E-E701A39707C2}"/>
          </ac:picMkLst>
        </pc:picChg>
      </pc:sldChg>
      <pc:sldChg chg="addSp delSp modSp new mod setBg">
        <pc:chgData name="Jorge" userId="c64a7d57-1da2-4763-a98c-3c1ec591bfe0" providerId="ADAL" clId="{3B06EBE0-5C82-4912-BB3B-6D5C6E0560C6}" dt="2021-09-09T12:05:35.125" v="3151" actId="20577"/>
        <pc:sldMkLst>
          <pc:docMk/>
          <pc:sldMk cId="79066459" sldId="494"/>
        </pc:sldMkLst>
        <pc:spChg chg="del">
          <ac:chgData name="Jorge" userId="c64a7d57-1da2-4763-a98c-3c1ec591bfe0" providerId="ADAL" clId="{3B06EBE0-5C82-4912-BB3B-6D5C6E0560C6}" dt="2021-09-09T11:30:54.411" v="1702" actId="478"/>
          <ac:spMkLst>
            <pc:docMk/>
            <pc:sldMk cId="79066459" sldId="494"/>
            <ac:spMk id="2" creationId="{87AD6C5E-1C18-487C-A598-43DC6A26B247}"/>
          </ac:spMkLst>
        </pc:spChg>
        <pc:spChg chg="del">
          <ac:chgData name="Jorge" userId="c64a7d57-1da2-4763-a98c-3c1ec591bfe0" providerId="ADAL" clId="{3B06EBE0-5C82-4912-BB3B-6D5C6E0560C6}" dt="2021-09-09T11:30:55.628" v="1703" actId="478"/>
          <ac:spMkLst>
            <pc:docMk/>
            <pc:sldMk cId="79066459" sldId="494"/>
            <ac:spMk id="3" creationId="{4E7EED59-02A8-44EF-959D-DADCA649870A}"/>
          </ac:spMkLst>
        </pc:spChg>
        <pc:spChg chg="add mod">
          <ac:chgData name="Jorge" userId="c64a7d57-1da2-4763-a98c-3c1ec591bfe0" providerId="ADAL" clId="{3B06EBE0-5C82-4912-BB3B-6D5C6E0560C6}" dt="2021-09-09T11:35:03.661" v="1988" actId="20577"/>
          <ac:spMkLst>
            <pc:docMk/>
            <pc:sldMk cId="79066459" sldId="494"/>
            <ac:spMk id="5" creationId="{74E5264F-48CE-4162-99B4-125A63CBA4B8}"/>
          </ac:spMkLst>
        </pc:spChg>
        <pc:graphicFrameChg chg="add mod modGraphic">
          <ac:chgData name="Jorge" userId="c64a7d57-1da2-4763-a98c-3c1ec591bfe0" providerId="ADAL" clId="{3B06EBE0-5C82-4912-BB3B-6D5C6E0560C6}" dt="2021-09-09T12:05:35.125" v="3151" actId="20577"/>
          <ac:graphicFrameMkLst>
            <pc:docMk/>
            <pc:sldMk cId="79066459" sldId="494"/>
            <ac:graphicFrameMk id="4" creationId="{1DF568FC-B249-42F7-BF58-5F50E36BCC37}"/>
          </ac:graphicFrameMkLst>
        </pc:graphicFrameChg>
      </pc:sldChg>
      <pc:sldChg chg="addSp delSp modSp new del mod setBg">
        <pc:chgData name="Jorge" userId="c64a7d57-1da2-4763-a98c-3c1ec591bfe0" providerId="ADAL" clId="{3B06EBE0-5C82-4912-BB3B-6D5C6E0560C6}" dt="2021-09-09T11:39:34.562" v="2025" actId="2696"/>
        <pc:sldMkLst>
          <pc:docMk/>
          <pc:sldMk cId="1681969713" sldId="495"/>
        </pc:sldMkLst>
        <pc:spChg chg="del">
          <ac:chgData name="Jorge" userId="c64a7d57-1da2-4763-a98c-3c1ec591bfe0" providerId="ADAL" clId="{3B06EBE0-5C82-4912-BB3B-6D5C6E0560C6}" dt="2021-09-09T11:36:38.729" v="1991" actId="478"/>
          <ac:spMkLst>
            <pc:docMk/>
            <pc:sldMk cId="1681969713" sldId="495"/>
            <ac:spMk id="2" creationId="{CC441A42-2D89-4A7A-9ACC-7A17A2B8B4BE}"/>
          </ac:spMkLst>
        </pc:spChg>
        <pc:spChg chg="add mod">
          <ac:chgData name="Jorge" userId="c64a7d57-1da2-4763-a98c-3c1ec591bfe0" providerId="ADAL" clId="{3B06EBE0-5C82-4912-BB3B-6D5C6E0560C6}" dt="2021-09-09T11:37:21.011" v="2000" actId="207"/>
          <ac:spMkLst>
            <pc:docMk/>
            <pc:sldMk cId="1681969713" sldId="495"/>
            <ac:spMk id="4" creationId="{3859A32D-1923-44E3-B484-FF03A9273CD5}"/>
          </ac:spMkLst>
        </pc:spChg>
        <pc:spChg chg="add mod">
          <ac:chgData name="Jorge" userId="c64a7d57-1da2-4763-a98c-3c1ec591bfe0" providerId="ADAL" clId="{3B06EBE0-5C82-4912-BB3B-6D5C6E0560C6}" dt="2021-09-09T11:37:35.557" v="2006" actId="208"/>
          <ac:spMkLst>
            <pc:docMk/>
            <pc:sldMk cId="1681969713" sldId="495"/>
            <ac:spMk id="5" creationId="{14D5D7D7-4C37-4B5C-9A22-2FCB92C8C530}"/>
          </ac:spMkLst>
        </pc:spChg>
        <pc:spChg chg="add mod">
          <ac:chgData name="Jorge" userId="c64a7d57-1da2-4763-a98c-3c1ec591bfe0" providerId="ADAL" clId="{3B06EBE0-5C82-4912-BB3B-6D5C6E0560C6}" dt="2021-09-09T11:38:08.519" v="2021" actId="208"/>
          <ac:spMkLst>
            <pc:docMk/>
            <pc:sldMk cId="1681969713" sldId="495"/>
            <ac:spMk id="6" creationId="{3EC5A998-16E4-4340-AF01-8F90AD355824}"/>
          </ac:spMkLst>
        </pc:spChg>
        <pc:spChg chg="add mod">
          <ac:chgData name="Jorge" userId="c64a7d57-1da2-4763-a98c-3c1ec591bfe0" providerId="ADAL" clId="{3B06EBE0-5C82-4912-BB3B-6D5C6E0560C6}" dt="2021-09-09T11:38:13.641" v="2023" actId="208"/>
          <ac:spMkLst>
            <pc:docMk/>
            <pc:sldMk cId="1681969713" sldId="495"/>
            <ac:spMk id="7" creationId="{B308A784-7D94-42A5-837B-54E66A2EA9A4}"/>
          </ac:spMkLst>
        </pc:spChg>
        <pc:spChg chg="add mod">
          <ac:chgData name="Jorge" userId="c64a7d57-1da2-4763-a98c-3c1ec591bfe0" providerId="ADAL" clId="{3B06EBE0-5C82-4912-BB3B-6D5C6E0560C6}" dt="2021-09-09T11:39:20.018" v="2024"/>
          <ac:spMkLst>
            <pc:docMk/>
            <pc:sldMk cId="1681969713" sldId="495"/>
            <ac:spMk id="8" creationId="{6489E686-C76F-4866-8659-07F1AA706ECF}"/>
          </ac:spMkLst>
        </pc:spChg>
        <pc:picChg chg="add mod">
          <ac:chgData name="Jorge" userId="c64a7d57-1da2-4763-a98c-3c1ec591bfe0" providerId="ADAL" clId="{3B06EBE0-5C82-4912-BB3B-6D5C6E0560C6}" dt="2021-09-09T11:37:55.312" v="2016" actId="1076"/>
          <ac:picMkLst>
            <pc:docMk/>
            <pc:sldMk cId="1681969713" sldId="495"/>
            <ac:picMk id="3" creationId="{819C2683-FB50-47C6-9FDE-4E93D76360D3}"/>
          </ac:picMkLst>
        </pc:picChg>
      </pc:sldChg>
      <pc:sldChg chg="addSp delSp modSp add mod setBg">
        <pc:chgData name="Jorge" userId="c64a7d57-1da2-4763-a98c-3c1ec591bfe0" providerId="ADAL" clId="{3B06EBE0-5C82-4912-BB3B-6D5C6E0560C6}" dt="2021-09-09T11:52:06.062" v="2856" actId="14100"/>
        <pc:sldMkLst>
          <pc:docMk/>
          <pc:sldMk cId="3287785378" sldId="495"/>
        </pc:sldMkLst>
        <pc:spChg chg="add del">
          <ac:chgData name="Jorge" userId="c64a7d57-1da2-4763-a98c-3c1ec591bfe0" providerId="ADAL" clId="{3B06EBE0-5C82-4912-BB3B-6D5C6E0560C6}" dt="2021-09-09T11:40:17.365" v="2057" actId="478"/>
          <ac:spMkLst>
            <pc:docMk/>
            <pc:sldMk cId="3287785378" sldId="495"/>
            <ac:spMk id="2" creationId="{973F9449-913D-448F-9139-9F57BCA5F52B}"/>
          </ac:spMkLst>
        </pc:spChg>
        <pc:spChg chg="mod">
          <ac:chgData name="Jorge" userId="c64a7d57-1da2-4763-a98c-3c1ec591bfe0" providerId="ADAL" clId="{3B06EBE0-5C82-4912-BB3B-6D5C6E0560C6}" dt="2021-09-09T11:50:59.316" v="2790" actId="2085"/>
          <ac:spMkLst>
            <pc:docMk/>
            <pc:sldMk cId="3287785378" sldId="495"/>
            <ac:spMk id="5" creationId="{14D5D7D7-4C37-4B5C-9A22-2FCB92C8C530}"/>
          </ac:spMkLst>
        </pc:spChg>
        <pc:spChg chg="mod">
          <ac:chgData name="Jorge" userId="c64a7d57-1da2-4763-a98c-3c1ec591bfe0" providerId="ADAL" clId="{3B06EBE0-5C82-4912-BB3B-6D5C6E0560C6}" dt="2021-09-09T11:51:18.169" v="2798" actId="1076"/>
          <ac:spMkLst>
            <pc:docMk/>
            <pc:sldMk cId="3287785378" sldId="495"/>
            <ac:spMk id="6" creationId="{3EC5A998-16E4-4340-AF01-8F90AD355824}"/>
          </ac:spMkLst>
        </pc:spChg>
        <pc:spChg chg="del">
          <ac:chgData name="Jorge" userId="c64a7d57-1da2-4763-a98c-3c1ec591bfe0" providerId="ADAL" clId="{3B06EBE0-5C82-4912-BB3B-6D5C6E0560C6}" dt="2021-09-09T11:49:30.053" v="2756" actId="478"/>
          <ac:spMkLst>
            <pc:docMk/>
            <pc:sldMk cId="3287785378" sldId="495"/>
            <ac:spMk id="7" creationId="{B308A784-7D94-42A5-837B-54E66A2EA9A4}"/>
          </ac:spMkLst>
        </pc:spChg>
        <pc:spChg chg="mod">
          <ac:chgData name="Jorge" userId="c64a7d57-1da2-4763-a98c-3c1ec591bfe0" providerId="ADAL" clId="{3B06EBE0-5C82-4912-BB3B-6D5C6E0560C6}" dt="2021-09-09T11:40:01.127" v="2055" actId="14100"/>
          <ac:spMkLst>
            <pc:docMk/>
            <pc:sldMk cId="3287785378" sldId="495"/>
            <ac:spMk id="8" creationId="{6489E686-C76F-4866-8659-07F1AA706ECF}"/>
          </ac:spMkLst>
        </pc:spChg>
        <pc:spChg chg="add mod ord">
          <ac:chgData name="Jorge" userId="c64a7d57-1da2-4763-a98c-3c1ec591bfe0" providerId="ADAL" clId="{3B06EBE0-5C82-4912-BB3B-6D5C6E0560C6}" dt="2021-09-09T11:41:54.685" v="2097" actId="1036"/>
          <ac:spMkLst>
            <pc:docMk/>
            <pc:sldMk cId="3287785378" sldId="495"/>
            <ac:spMk id="9" creationId="{853A5EFD-FD77-483B-8A6D-8051BA577CAD}"/>
          </ac:spMkLst>
        </pc:spChg>
        <pc:spChg chg="add mod ord">
          <ac:chgData name="Jorge" userId="c64a7d57-1da2-4763-a98c-3c1ec591bfe0" providerId="ADAL" clId="{3B06EBE0-5C82-4912-BB3B-6D5C6E0560C6}" dt="2021-09-09T11:41:54.685" v="2097" actId="1036"/>
          <ac:spMkLst>
            <pc:docMk/>
            <pc:sldMk cId="3287785378" sldId="495"/>
            <ac:spMk id="10" creationId="{2B1C269E-787D-4CEC-BD69-9EC58D5F2EDC}"/>
          </ac:spMkLst>
        </pc:spChg>
        <pc:spChg chg="add mod ord">
          <ac:chgData name="Jorge" userId="c64a7d57-1da2-4763-a98c-3c1ec591bfe0" providerId="ADAL" clId="{3B06EBE0-5C82-4912-BB3B-6D5C6E0560C6}" dt="2021-09-09T11:49:48.619" v="2762" actId="207"/>
          <ac:spMkLst>
            <pc:docMk/>
            <pc:sldMk cId="3287785378" sldId="495"/>
            <ac:spMk id="11" creationId="{232B97C6-886C-4DF5-B738-47EAB22ACB43}"/>
          </ac:spMkLst>
        </pc:spChg>
        <pc:spChg chg="add del mod ord">
          <ac:chgData name="Jorge" userId="c64a7d57-1da2-4763-a98c-3c1ec591bfe0" providerId="ADAL" clId="{3B06EBE0-5C82-4912-BB3B-6D5C6E0560C6}" dt="2021-09-09T11:49:49.714" v="2763" actId="478"/>
          <ac:spMkLst>
            <pc:docMk/>
            <pc:sldMk cId="3287785378" sldId="495"/>
            <ac:spMk id="12" creationId="{293C0781-AB91-4B03-A72C-98F3AFF51B37}"/>
          </ac:spMkLst>
        </pc:spChg>
        <pc:spChg chg="add mod">
          <ac:chgData name="Jorge" userId="c64a7d57-1da2-4763-a98c-3c1ec591bfe0" providerId="ADAL" clId="{3B06EBE0-5C82-4912-BB3B-6D5C6E0560C6}" dt="2021-09-09T11:52:06.062" v="2856" actId="14100"/>
          <ac:spMkLst>
            <pc:docMk/>
            <pc:sldMk cId="3287785378" sldId="495"/>
            <ac:spMk id="13" creationId="{312C8C4B-5ED2-4867-BBF3-AA260D8340AF}"/>
          </ac:spMkLst>
        </pc:spChg>
        <pc:spChg chg="add mod">
          <ac:chgData name="Jorge" userId="c64a7d57-1da2-4763-a98c-3c1ec591bfe0" providerId="ADAL" clId="{3B06EBE0-5C82-4912-BB3B-6D5C6E0560C6}" dt="2021-09-09T11:52:02.530" v="2855" actId="14100"/>
          <ac:spMkLst>
            <pc:docMk/>
            <pc:sldMk cId="3287785378" sldId="495"/>
            <ac:spMk id="14" creationId="{082FB628-F9E0-468B-956D-CDA960F6A2AF}"/>
          </ac:spMkLst>
        </pc:spChg>
        <pc:spChg chg="add mod">
          <ac:chgData name="Jorge" userId="c64a7d57-1da2-4763-a98c-3c1ec591bfe0" providerId="ADAL" clId="{3B06EBE0-5C82-4912-BB3B-6D5C6E0560C6}" dt="2021-09-09T11:51:37.922" v="2818" actId="20577"/>
          <ac:spMkLst>
            <pc:docMk/>
            <pc:sldMk cId="3287785378" sldId="495"/>
            <ac:spMk id="15" creationId="{ACD71BA6-50CC-4517-9D91-BFC77F134DD4}"/>
          </ac:spMkLst>
        </pc:spChg>
        <pc:spChg chg="add mod">
          <ac:chgData name="Jorge" userId="c64a7d57-1da2-4763-a98c-3c1ec591bfe0" providerId="ADAL" clId="{3B06EBE0-5C82-4912-BB3B-6D5C6E0560C6}" dt="2021-09-09T11:51:11.916" v="2795" actId="207"/>
          <ac:spMkLst>
            <pc:docMk/>
            <pc:sldMk cId="3287785378" sldId="495"/>
            <ac:spMk id="16" creationId="{7BD3D039-AE7A-4850-A898-FAC91F35CC43}"/>
          </ac:spMkLst>
        </pc:spChg>
        <pc:spChg chg="add mod">
          <ac:chgData name="Jorge" userId="c64a7d57-1da2-4763-a98c-3c1ec591bfe0" providerId="ADAL" clId="{3B06EBE0-5C82-4912-BB3B-6D5C6E0560C6}" dt="2021-09-09T11:51:51.235" v="2837" actId="14100"/>
          <ac:spMkLst>
            <pc:docMk/>
            <pc:sldMk cId="3287785378" sldId="495"/>
            <ac:spMk id="17" creationId="{77B06C7B-6621-4272-B7BD-51A7912E7A87}"/>
          </ac:spMkLst>
        </pc:spChg>
      </pc:sldChg>
      <pc:sldChg chg="addSp modSp add mod setBg">
        <pc:chgData name="Jorge" userId="c64a7d57-1da2-4763-a98c-3c1ec591bfe0" providerId="ADAL" clId="{3B06EBE0-5C82-4912-BB3B-6D5C6E0560C6}" dt="2021-09-10T11:44:52.437" v="3847" actId="20577"/>
        <pc:sldMkLst>
          <pc:docMk/>
          <pc:sldMk cId="1764631399" sldId="496"/>
        </pc:sldMkLst>
        <pc:spChg chg="mod">
          <ac:chgData name="Jorge" userId="c64a7d57-1da2-4763-a98c-3c1ec591bfe0" providerId="ADAL" clId="{3B06EBE0-5C82-4912-BB3B-6D5C6E0560C6}" dt="2021-09-09T11:53:05.768" v="2877" actId="2085"/>
          <ac:spMkLst>
            <pc:docMk/>
            <pc:sldMk cId="1764631399" sldId="496"/>
            <ac:spMk id="6" creationId="{3EC5A998-16E4-4340-AF01-8F90AD355824}"/>
          </ac:spMkLst>
        </pc:spChg>
        <pc:spChg chg="mod">
          <ac:chgData name="Jorge" userId="c64a7d57-1da2-4763-a98c-3c1ec591bfe0" providerId="ADAL" clId="{3B06EBE0-5C82-4912-BB3B-6D5C6E0560C6}" dt="2021-09-10T11:44:52.437" v="3847" actId="20577"/>
          <ac:spMkLst>
            <pc:docMk/>
            <pc:sldMk cId="1764631399" sldId="496"/>
            <ac:spMk id="8" creationId="{6489E686-C76F-4866-8659-07F1AA706ECF}"/>
          </ac:spMkLst>
        </pc:spChg>
        <pc:spChg chg="add mod">
          <ac:chgData name="Jorge" userId="c64a7d57-1da2-4763-a98c-3c1ec591bfe0" providerId="ADAL" clId="{3B06EBE0-5C82-4912-BB3B-6D5C6E0560C6}" dt="2021-09-09T11:53:11.405" v="2879" actId="2085"/>
          <ac:spMkLst>
            <pc:docMk/>
            <pc:sldMk cId="1764631399" sldId="496"/>
            <ac:spMk id="14" creationId="{76C15755-0DD2-4007-9090-DA1B8B6E4B8E}"/>
          </ac:spMkLst>
        </pc:spChg>
        <pc:spChg chg="add mod">
          <ac:chgData name="Jorge" userId="c64a7d57-1da2-4763-a98c-3c1ec591bfe0" providerId="ADAL" clId="{3B06EBE0-5C82-4912-BB3B-6D5C6E0560C6}" dt="2021-09-09T11:52:49.670" v="2866" actId="20577"/>
          <ac:spMkLst>
            <pc:docMk/>
            <pc:sldMk cId="1764631399" sldId="496"/>
            <ac:spMk id="15" creationId="{02DFE149-C42F-41BD-8F88-98E06467D183}"/>
          </ac:spMkLst>
        </pc:spChg>
        <pc:spChg chg="add mod">
          <ac:chgData name="Jorge" userId="c64a7d57-1da2-4763-a98c-3c1ec591bfe0" providerId="ADAL" clId="{3B06EBE0-5C82-4912-BB3B-6D5C6E0560C6}" dt="2021-09-09T11:52:53.056" v="2873" actId="20577"/>
          <ac:spMkLst>
            <pc:docMk/>
            <pc:sldMk cId="1764631399" sldId="496"/>
            <ac:spMk id="16" creationId="{617C2312-BDAE-4F42-912A-F0EA49F25781}"/>
          </ac:spMkLst>
        </pc:spChg>
        <pc:spChg chg="add mod">
          <ac:chgData name="Jorge" userId="c64a7d57-1da2-4763-a98c-3c1ec591bfe0" providerId="ADAL" clId="{3B06EBE0-5C82-4912-BB3B-6D5C6E0560C6}" dt="2021-09-09T11:53:32.158" v="2891" actId="20577"/>
          <ac:spMkLst>
            <pc:docMk/>
            <pc:sldMk cId="1764631399" sldId="496"/>
            <ac:spMk id="17" creationId="{218448B9-246A-4D3B-B110-8775251B45FA}"/>
          </ac:spMkLst>
        </pc:spChg>
        <pc:spChg chg="add mod">
          <ac:chgData name="Jorge" userId="c64a7d57-1da2-4763-a98c-3c1ec591bfe0" providerId="ADAL" clId="{3B06EBE0-5C82-4912-BB3B-6D5C6E0560C6}" dt="2021-09-09T11:53:44.643" v="2907" actId="20577"/>
          <ac:spMkLst>
            <pc:docMk/>
            <pc:sldMk cId="1764631399" sldId="496"/>
            <ac:spMk id="18" creationId="{47348271-47A6-444B-8B44-73AF65D844F8}"/>
          </ac:spMkLst>
        </pc:spChg>
      </pc:sldChg>
      <pc:sldChg chg="addSp delSp modSp add mod setBg">
        <pc:chgData name="Jorge" userId="c64a7d57-1da2-4763-a98c-3c1ec591bfe0" providerId="ADAL" clId="{3B06EBE0-5C82-4912-BB3B-6D5C6E0560C6}" dt="2021-09-10T08:09:59.389" v="3789"/>
        <pc:sldMkLst>
          <pc:docMk/>
          <pc:sldMk cId="2787059111" sldId="497"/>
        </pc:sldMkLst>
        <pc:spChg chg="mod">
          <ac:chgData name="Jorge" userId="c64a7d57-1da2-4763-a98c-3c1ec591bfe0" providerId="ADAL" clId="{3B06EBE0-5C82-4912-BB3B-6D5C6E0560C6}" dt="2021-09-10T07:52:47.882" v="3727" actId="20577"/>
          <ac:spMkLst>
            <pc:docMk/>
            <pc:sldMk cId="2787059111" sldId="497"/>
            <ac:spMk id="8" creationId="{9AE32021-F573-4292-8A74-FCC22DF66CC7}"/>
          </ac:spMkLst>
        </pc:spChg>
        <pc:spChg chg="add mod">
          <ac:chgData name="Jorge" userId="c64a7d57-1da2-4763-a98c-3c1ec591bfe0" providerId="ADAL" clId="{3B06EBE0-5C82-4912-BB3B-6D5C6E0560C6}" dt="2021-09-10T08:09:59.389" v="3789"/>
          <ac:spMkLst>
            <pc:docMk/>
            <pc:sldMk cId="2787059111" sldId="497"/>
            <ac:spMk id="14" creationId="{6F607681-5354-4C8C-A9A3-9712A179DE7F}"/>
          </ac:spMkLst>
        </pc:spChg>
        <pc:picChg chg="del">
          <ac:chgData name="Jorge" userId="c64a7d57-1da2-4763-a98c-3c1ec591bfe0" providerId="ADAL" clId="{3B06EBE0-5C82-4912-BB3B-6D5C6E0560C6}" dt="2021-09-10T07:53:12.535" v="3732" actId="478"/>
          <ac:picMkLst>
            <pc:docMk/>
            <pc:sldMk cId="2787059111" sldId="497"/>
            <ac:picMk id="15" creationId="{DDEB6EA3-2D45-4C8E-AC77-15DBC23669FB}"/>
          </ac:picMkLst>
        </pc:picChg>
        <pc:cxnChg chg="add mod">
          <ac:chgData name="Jorge" userId="c64a7d57-1da2-4763-a98c-3c1ec591bfe0" providerId="ADAL" clId="{3B06EBE0-5C82-4912-BB3B-6D5C6E0560C6}" dt="2021-09-10T07:53:09.861" v="3731" actId="1582"/>
          <ac:cxnSpMkLst>
            <pc:docMk/>
            <pc:sldMk cId="2787059111" sldId="497"/>
            <ac:cxnSpMk id="4" creationId="{B0818A07-CB10-47E8-A5CB-EE0A9E0C9B7E}"/>
          </ac:cxnSpMkLst>
        </pc:cxnChg>
      </pc:sldChg>
      <pc:sldChg chg="addSp delSp modSp new mod setBg">
        <pc:chgData name="Jorge" userId="c64a7d57-1da2-4763-a98c-3c1ec591bfe0" providerId="ADAL" clId="{3B06EBE0-5C82-4912-BB3B-6D5C6E0560C6}" dt="2021-09-10T15:19:59.815" v="3948" actId="1076"/>
        <pc:sldMkLst>
          <pc:docMk/>
          <pc:sldMk cId="2303041323" sldId="498"/>
        </pc:sldMkLst>
        <pc:spChg chg="del">
          <ac:chgData name="Jorge" userId="c64a7d57-1da2-4763-a98c-3c1ec591bfe0" providerId="ADAL" clId="{3B06EBE0-5C82-4912-BB3B-6D5C6E0560C6}" dt="2021-09-10T07:55:12.805" v="3737" actId="478"/>
          <ac:spMkLst>
            <pc:docMk/>
            <pc:sldMk cId="2303041323" sldId="498"/>
            <ac:spMk id="2" creationId="{E40B9B7A-B765-4375-88A9-CCA257CB35E0}"/>
          </ac:spMkLst>
        </pc:spChg>
        <pc:spChg chg="add del mod">
          <ac:chgData name="Jorge" userId="c64a7d57-1da2-4763-a98c-3c1ec591bfe0" providerId="ADAL" clId="{3B06EBE0-5C82-4912-BB3B-6D5C6E0560C6}" dt="2021-09-10T07:59:29.550" v="3780" actId="478"/>
          <ac:spMkLst>
            <pc:docMk/>
            <pc:sldMk cId="2303041323" sldId="498"/>
            <ac:spMk id="25" creationId="{514A8580-3FBB-406F-8A20-B5D330AAB680}"/>
          </ac:spMkLst>
        </pc:spChg>
        <pc:spChg chg="add mod">
          <ac:chgData name="Jorge" userId="c64a7d57-1da2-4763-a98c-3c1ec591bfe0" providerId="ADAL" clId="{3B06EBE0-5C82-4912-BB3B-6D5C6E0560C6}" dt="2021-09-10T07:59:48.542" v="3783"/>
          <ac:spMkLst>
            <pc:docMk/>
            <pc:sldMk cId="2303041323" sldId="498"/>
            <ac:spMk id="27" creationId="{B132346F-EF99-41B9-AA97-1C30C29261AC}"/>
          </ac:spMkLst>
        </pc:spChg>
        <pc:picChg chg="add mod">
          <ac:chgData name="Jorge" userId="c64a7d57-1da2-4763-a98c-3c1ec591bfe0" providerId="ADAL" clId="{3B06EBE0-5C82-4912-BB3B-6D5C6E0560C6}" dt="2021-09-10T07:55:31.008" v="3740" actId="1076"/>
          <ac:picMkLst>
            <pc:docMk/>
            <pc:sldMk cId="2303041323" sldId="498"/>
            <ac:picMk id="4" creationId="{262FB688-9908-4EC2-9512-25F75A24AFF6}"/>
          </ac:picMkLst>
        </pc:picChg>
        <pc:picChg chg="add mod">
          <ac:chgData name="Jorge" userId="c64a7d57-1da2-4763-a98c-3c1ec591bfe0" providerId="ADAL" clId="{3B06EBE0-5C82-4912-BB3B-6D5C6E0560C6}" dt="2021-09-10T15:19:59.815" v="3948" actId="1076"/>
          <ac:picMkLst>
            <pc:docMk/>
            <pc:sldMk cId="2303041323" sldId="498"/>
            <ac:picMk id="26" creationId="{EE0A2306-B548-4EF4-AC40-9E2F9CB0A2C4}"/>
          </ac:picMkLst>
        </pc:picChg>
        <pc:cxnChg chg="add mod">
          <ac:chgData name="Jorge" userId="c64a7d57-1da2-4763-a98c-3c1ec591bfe0" providerId="ADAL" clId="{3B06EBE0-5C82-4912-BB3B-6D5C6E0560C6}" dt="2021-09-10T15:18:50.087" v="3929" actId="1076"/>
          <ac:cxnSpMkLst>
            <pc:docMk/>
            <pc:sldMk cId="2303041323" sldId="498"/>
            <ac:cxnSpMk id="5" creationId="{5C8365CC-A73F-4619-903F-D5BE07921E05}"/>
          </ac:cxnSpMkLst>
        </pc:cxnChg>
        <pc:cxnChg chg="add mod">
          <ac:chgData name="Jorge" userId="c64a7d57-1da2-4763-a98c-3c1ec591bfe0" providerId="ADAL" clId="{3B06EBE0-5C82-4912-BB3B-6D5C6E0560C6}" dt="2021-09-10T15:18:48.603" v="3928" actId="14100"/>
          <ac:cxnSpMkLst>
            <pc:docMk/>
            <pc:sldMk cId="2303041323" sldId="498"/>
            <ac:cxnSpMk id="7" creationId="{BFDE9683-A67F-42B2-8070-B31E3956DFE9}"/>
          </ac:cxnSpMkLst>
        </pc:cxnChg>
        <pc:cxnChg chg="add mod">
          <ac:chgData name="Jorge" userId="c64a7d57-1da2-4763-a98c-3c1ec591bfe0" providerId="ADAL" clId="{3B06EBE0-5C82-4912-BB3B-6D5C6E0560C6}" dt="2021-09-10T15:19:56.687" v="3947" actId="14100"/>
          <ac:cxnSpMkLst>
            <pc:docMk/>
            <pc:sldMk cId="2303041323" sldId="498"/>
            <ac:cxnSpMk id="9" creationId="{C8F829D6-B2B0-477E-ADB9-4FB540A629A5}"/>
          </ac:cxnSpMkLst>
        </pc:cxnChg>
        <pc:cxnChg chg="add mod">
          <ac:chgData name="Jorge" userId="c64a7d57-1da2-4763-a98c-3c1ec591bfe0" providerId="ADAL" clId="{3B06EBE0-5C82-4912-BB3B-6D5C6E0560C6}" dt="2021-09-10T15:19:11.902" v="3935" actId="14100"/>
          <ac:cxnSpMkLst>
            <pc:docMk/>
            <pc:sldMk cId="2303041323" sldId="498"/>
            <ac:cxnSpMk id="10" creationId="{27F7A6A3-938F-431A-AAC6-1E8009CA95BD}"/>
          </ac:cxnSpMkLst>
        </pc:cxnChg>
        <pc:cxnChg chg="add mod">
          <ac:chgData name="Jorge" userId="c64a7d57-1da2-4763-a98c-3c1ec591bfe0" providerId="ADAL" clId="{3B06EBE0-5C82-4912-BB3B-6D5C6E0560C6}" dt="2021-09-10T15:19:16.557" v="3937" actId="14100"/>
          <ac:cxnSpMkLst>
            <pc:docMk/>
            <pc:sldMk cId="2303041323" sldId="498"/>
            <ac:cxnSpMk id="11" creationId="{723DEE92-A6CA-4BE9-A257-261F154C4F08}"/>
          </ac:cxnSpMkLst>
        </pc:cxnChg>
        <pc:cxnChg chg="add mod">
          <ac:chgData name="Jorge" userId="c64a7d57-1da2-4763-a98c-3c1ec591bfe0" providerId="ADAL" clId="{3B06EBE0-5C82-4912-BB3B-6D5C6E0560C6}" dt="2021-09-10T15:19:00.975" v="3933" actId="14100"/>
          <ac:cxnSpMkLst>
            <pc:docMk/>
            <pc:sldMk cId="2303041323" sldId="498"/>
            <ac:cxnSpMk id="17" creationId="{2EA97327-C796-4D9E-B943-94E722393877}"/>
          </ac:cxnSpMkLst>
        </pc:cxnChg>
        <pc:cxnChg chg="add mod">
          <ac:chgData name="Jorge" userId="c64a7d57-1da2-4763-a98c-3c1ec591bfe0" providerId="ADAL" clId="{3B06EBE0-5C82-4912-BB3B-6D5C6E0560C6}" dt="2021-09-10T15:19:30.520" v="3940" actId="14100"/>
          <ac:cxnSpMkLst>
            <pc:docMk/>
            <pc:sldMk cId="2303041323" sldId="498"/>
            <ac:cxnSpMk id="20" creationId="{5528400E-A430-4F9B-B2B3-D230D45443AE}"/>
          </ac:cxnSpMkLst>
        </pc:cxnChg>
        <pc:cxnChg chg="add mod">
          <ac:chgData name="Jorge" userId="c64a7d57-1da2-4763-a98c-3c1ec591bfe0" providerId="ADAL" clId="{3B06EBE0-5C82-4912-BB3B-6D5C6E0560C6}" dt="2021-09-10T15:19:45.953" v="3945" actId="208"/>
          <ac:cxnSpMkLst>
            <pc:docMk/>
            <pc:sldMk cId="2303041323" sldId="498"/>
            <ac:cxnSpMk id="21" creationId="{29C96796-B4BA-4541-862B-12A2C1DEBE58}"/>
          </ac:cxnSpMkLst>
        </pc:cxnChg>
        <pc:cxnChg chg="add mod">
          <ac:chgData name="Jorge" userId="c64a7d57-1da2-4763-a98c-3c1ec591bfe0" providerId="ADAL" clId="{3B06EBE0-5C82-4912-BB3B-6D5C6E0560C6}" dt="2021-09-10T15:19:37.863" v="3942" actId="208"/>
          <ac:cxnSpMkLst>
            <pc:docMk/>
            <pc:sldMk cId="2303041323" sldId="498"/>
            <ac:cxnSpMk id="22" creationId="{D22B3BDB-105C-4DC7-BF5F-4F383A934A59}"/>
          </ac:cxnSpMkLst>
        </pc:cxnChg>
      </pc:sldChg>
      <pc:sldChg chg="addSp delSp modSp add mod setBg">
        <pc:chgData name="Jorge" userId="c64a7d57-1da2-4763-a98c-3c1ec591bfe0" providerId="ADAL" clId="{3B06EBE0-5C82-4912-BB3B-6D5C6E0560C6}" dt="2021-09-10T15:18:27.732" v="3924" actId="1076"/>
        <pc:sldMkLst>
          <pc:docMk/>
          <pc:sldMk cId="930465467" sldId="499"/>
        </pc:sldMkLst>
        <pc:spChg chg="mod">
          <ac:chgData name="Jorge" userId="c64a7d57-1da2-4763-a98c-3c1ec591bfe0" providerId="ADAL" clId="{3B06EBE0-5C82-4912-BB3B-6D5C6E0560C6}" dt="2021-09-10T15:17:50.661" v="3913" actId="20577"/>
          <ac:spMkLst>
            <pc:docMk/>
            <pc:sldMk cId="930465467" sldId="499"/>
            <ac:spMk id="8" creationId="{2F832EF6-A6EF-4556-AD3B-F04BCBD75C23}"/>
          </ac:spMkLst>
        </pc:spChg>
        <pc:spChg chg="mod">
          <ac:chgData name="Jorge" userId="c64a7d57-1da2-4763-a98c-3c1ec591bfe0" providerId="ADAL" clId="{3B06EBE0-5C82-4912-BB3B-6D5C6E0560C6}" dt="2021-09-10T15:18:21.938" v="3921" actId="1076"/>
          <ac:spMkLst>
            <pc:docMk/>
            <pc:sldMk cId="930465467" sldId="499"/>
            <ac:spMk id="10" creationId="{C49BB676-67AD-4FDD-AE5F-AB669DBC41EB}"/>
          </ac:spMkLst>
        </pc:spChg>
        <pc:picChg chg="add mod ord">
          <ac:chgData name="Jorge" userId="c64a7d57-1da2-4763-a98c-3c1ec591bfe0" providerId="ADAL" clId="{3B06EBE0-5C82-4912-BB3B-6D5C6E0560C6}" dt="2021-09-10T15:18:14.931" v="3918" actId="1076"/>
          <ac:picMkLst>
            <pc:docMk/>
            <pc:sldMk cId="930465467" sldId="499"/>
            <ac:picMk id="3" creationId="{03B6582D-12E3-41A1-A1DE-6BFCBF576150}"/>
          </ac:picMkLst>
        </pc:picChg>
        <pc:picChg chg="del">
          <ac:chgData name="Jorge" userId="c64a7d57-1da2-4763-a98c-3c1ec591bfe0" providerId="ADAL" clId="{3B06EBE0-5C82-4912-BB3B-6D5C6E0560C6}" dt="2021-09-10T15:17:55.960" v="3914" actId="478"/>
          <ac:picMkLst>
            <pc:docMk/>
            <pc:sldMk cId="930465467" sldId="499"/>
            <ac:picMk id="17" creationId="{09D275DA-7D78-4211-884B-AE4DCD1F026A}"/>
          </ac:picMkLst>
        </pc:picChg>
        <pc:picChg chg="mod">
          <ac:chgData name="Jorge" userId="c64a7d57-1da2-4763-a98c-3c1ec591bfe0" providerId="ADAL" clId="{3B06EBE0-5C82-4912-BB3B-6D5C6E0560C6}" dt="2021-09-10T15:18:23.816" v="3922" actId="1076"/>
          <ac:picMkLst>
            <pc:docMk/>
            <pc:sldMk cId="930465467" sldId="499"/>
            <ac:picMk id="18" creationId="{D0750335-D33A-48A1-8481-2615B722876B}"/>
          </ac:picMkLst>
        </pc:picChg>
        <pc:picChg chg="mod">
          <ac:chgData name="Jorge" userId="c64a7d57-1da2-4763-a98c-3c1ec591bfe0" providerId="ADAL" clId="{3B06EBE0-5C82-4912-BB3B-6D5C6E0560C6}" dt="2021-09-10T15:18:27.732" v="3924" actId="1076"/>
          <ac:picMkLst>
            <pc:docMk/>
            <pc:sldMk cId="930465467" sldId="499"/>
            <ac:picMk id="19" creationId="{35D02DBB-102A-4A8D-BEF2-820B44101FBA}"/>
          </ac:picMkLst>
        </pc:picChg>
        <pc:picChg chg="mod">
          <ac:chgData name="Jorge" userId="c64a7d57-1da2-4763-a98c-3c1ec591bfe0" providerId="ADAL" clId="{3B06EBE0-5C82-4912-BB3B-6D5C6E0560C6}" dt="2021-09-10T15:18:26.056" v="3923" actId="1076"/>
          <ac:picMkLst>
            <pc:docMk/>
            <pc:sldMk cId="930465467" sldId="499"/>
            <ac:picMk id="20" creationId="{2E739832-90D1-4A01-BC92-247D857186A3}"/>
          </ac:picMkLst>
        </pc:picChg>
        <pc:picChg chg="mod">
          <ac:chgData name="Jorge" userId="c64a7d57-1da2-4763-a98c-3c1ec591bfe0" providerId="ADAL" clId="{3B06EBE0-5C82-4912-BB3B-6D5C6E0560C6}" dt="2021-09-10T15:18:19.598" v="3920" actId="688"/>
          <ac:picMkLst>
            <pc:docMk/>
            <pc:sldMk cId="930465467" sldId="499"/>
            <ac:picMk id="21" creationId="{D7946F6F-0048-4546-A8F2-0CC0C300D5B5}"/>
          </ac:picMkLst>
        </pc:picChg>
      </pc:sldChg>
      <pc:sldChg chg="addSp delSp modSp new del mod setBg">
        <pc:chgData name="Jorge" userId="c64a7d57-1da2-4763-a98c-3c1ec591bfe0" providerId="ADAL" clId="{3B06EBE0-5C82-4912-BB3B-6D5C6E0560C6}" dt="2021-09-10T09:24:40.029" v="3834" actId="47"/>
        <pc:sldMkLst>
          <pc:docMk/>
          <pc:sldMk cId="1661571217" sldId="499"/>
        </pc:sldMkLst>
        <pc:spChg chg="del">
          <ac:chgData name="Jorge" userId="c64a7d57-1da2-4763-a98c-3c1ec591bfe0" providerId="ADAL" clId="{3B06EBE0-5C82-4912-BB3B-6D5C6E0560C6}" dt="2021-09-10T08:59:27.499" v="3795" actId="478"/>
          <ac:spMkLst>
            <pc:docMk/>
            <pc:sldMk cId="1661571217" sldId="499"/>
            <ac:spMk id="2" creationId="{1828EDDE-3B40-4128-A141-8D29E2588CAC}"/>
          </ac:spMkLst>
        </pc:spChg>
        <pc:spChg chg="del">
          <ac:chgData name="Jorge" userId="c64a7d57-1da2-4763-a98c-3c1ec591bfe0" providerId="ADAL" clId="{3B06EBE0-5C82-4912-BB3B-6D5C6E0560C6}" dt="2021-09-10T08:59:27.499" v="3795" actId="478"/>
          <ac:spMkLst>
            <pc:docMk/>
            <pc:sldMk cId="1661571217" sldId="499"/>
            <ac:spMk id="3" creationId="{EEA61AB3-1898-49D1-9A7B-07F27493A2BB}"/>
          </ac:spMkLst>
        </pc:spChg>
        <pc:spChg chg="add mod">
          <ac:chgData name="Jorge" userId="c64a7d57-1da2-4763-a98c-3c1ec591bfe0" providerId="ADAL" clId="{3B06EBE0-5C82-4912-BB3B-6D5C6E0560C6}" dt="2021-09-10T08:59:43.190" v="3833" actId="20577"/>
          <ac:spMkLst>
            <pc:docMk/>
            <pc:sldMk cId="1661571217" sldId="499"/>
            <ac:spMk id="4" creationId="{24141209-BBB9-45F8-A1BD-4A2FB8233160}"/>
          </ac:spMkLst>
        </pc:spChg>
      </pc:sldChg>
      <pc:sldChg chg="addSp delSp modSp add mod setBg">
        <pc:chgData name="Jorge" userId="c64a7d57-1da2-4763-a98c-3c1ec591bfe0" providerId="ADAL" clId="{3B06EBE0-5C82-4912-BB3B-6D5C6E0560C6}" dt="2021-09-10T15:17:31.903" v="3908" actId="1076"/>
        <pc:sldMkLst>
          <pc:docMk/>
          <pc:sldMk cId="1574984827" sldId="500"/>
        </pc:sldMkLst>
        <pc:spChg chg="mod">
          <ac:chgData name="Jorge" userId="c64a7d57-1da2-4763-a98c-3c1ec591bfe0" providerId="ADAL" clId="{3B06EBE0-5C82-4912-BB3B-6D5C6E0560C6}" dt="2021-09-10T15:16:29.803" v="3895" actId="20577"/>
          <ac:spMkLst>
            <pc:docMk/>
            <pc:sldMk cId="1574984827" sldId="500"/>
            <ac:spMk id="9" creationId="{D22BC4A5-B18E-42F7-BD40-7E16836F1438}"/>
          </ac:spMkLst>
        </pc:spChg>
        <pc:spChg chg="mod">
          <ac:chgData name="Jorge" userId="c64a7d57-1da2-4763-a98c-3c1ec591bfe0" providerId="ADAL" clId="{3B06EBE0-5C82-4912-BB3B-6D5C6E0560C6}" dt="2021-09-10T15:17:10.167" v="3901" actId="1076"/>
          <ac:spMkLst>
            <pc:docMk/>
            <pc:sldMk cId="1574984827" sldId="500"/>
            <ac:spMk id="10" creationId="{C49BB676-67AD-4FDD-AE5F-AB669DBC41EB}"/>
          </ac:spMkLst>
        </pc:spChg>
        <pc:picChg chg="add mod ord">
          <ac:chgData name="Jorge" userId="c64a7d57-1da2-4763-a98c-3c1ec591bfe0" providerId="ADAL" clId="{3B06EBE0-5C82-4912-BB3B-6D5C6E0560C6}" dt="2021-09-10T15:17:04.798" v="3900" actId="1076"/>
          <ac:picMkLst>
            <pc:docMk/>
            <pc:sldMk cId="1574984827" sldId="500"/>
            <ac:picMk id="3" creationId="{9FD09758-0BC7-4D28-9006-07E366EAB191}"/>
          </ac:picMkLst>
        </pc:picChg>
        <pc:picChg chg="add mod">
          <ac:chgData name="Jorge" userId="c64a7d57-1da2-4763-a98c-3c1ec591bfe0" providerId="ADAL" clId="{3B06EBE0-5C82-4912-BB3B-6D5C6E0560C6}" dt="2021-09-10T15:17:31.903" v="3908" actId="1076"/>
          <ac:picMkLst>
            <pc:docMk/>
            <pc:sldMk cId="1574984827" sldId="500"/>
            <ac:picMk id="12" creationId="{7F00CE87-6FC9-4AB5-B71F-0E4A259D1880}"/>
          </ac:picMkLst>
        </pc:picChg>
        <pc:picChg chg="del">
          <ac:chgData name="Jorge" userId="c64a7d57-1da2-4763-a98c-3c1ec591bfe0" providerId="ADAL" clId="{3B06EBE0-5C82-4912-BB3B-6D5C6E0560C6}" dt="2021-09-10T15:16:32.057" v="3896" actId="478"/>
          <ac:picMkLst>
            <pc:docMk/>
            <pc:sldMk cId="1574984827" sldId="500"/>
            <ac:picMk id="17" creationId="{09D275DA-7D78-4211-884B-AE4DCD1F026A}"/>
          </ac:picMkLst>
        </pc:picChg>
        <pc:picChg chg="mod">
          <ac:chgData name="Jorge" userId="c64a7d57-1da2-4763-a98c-3c1ec591bfe0" providerId="ADAL" clId="{3B06EBE0-5C82-4912-BB3B-6D5C6E0560C6}" dt="2021-09-10T15:17:12.753" v="3902" actId="1076"/>
          <ac:picMkLst>
            <pc:docMk/>
            <pc:sldMk cId="1574984827" sldId="500"/>
            <ac:picMk id="18" creationId="{D0750335-D33A-48A1-8481-2615B722876B}"/>
          </ac:picMkLst>
        </pc:picChg>
        <pc:picChg chg="del">
          <ac:chgData name="Jorge" userId="c64a7d57-1da2-4763-a98c-3c1ec591bfe0" providerId="ADAL" clId="{3B06EBE0-5C82-4912-BB3B-6D5C6E0560C6}" dt="2021-09-10T15:17:20.942" v="3906" actId="478"/>
          <ac:picMkLst>
            <pc:docMk/>
            <pc:sldMk cId="1574984827" sldId="500"/>
            <ac:picMk id="19" creationId="{35D02DBB-102A-4A8D-BEF2-820B44101FBA}"/>
          </ac:picMkLst>
        </pc:picChg>
        <pc:picChg chg="mod">
          <ac:chgData name="Jorge" userId="c64a7d57-1da2-4763-a98c-3c1ec591bfe0" providerId="ADAL" clId="{3B06EBE0-5C82-4912-BB3B-6D5C6E0560C6}" dt="2021-09-10T15:17:19.332" v="3905" actId="1076"/>
          <ac:picMkLst>
            <pc:docMk/>
            <pc:sldMk cId="1574984827" sldId="500"/>
            <ac:picMk id="20" creationId="{2E739832-90D1-4A01-BC92-247D857186A3}"/>
          </ac:picMkLst>
        </pc:picChg>
        <pc:picChg chg="mod">
          <ac:chgData name="Jorge" userId="c64a7d57-1da2-4763-a98c-3c1ec591bfe0" providerId="ADAL" clId="{3B06EBE0-5C82-4912-BB3B-6D5C6E0560C6}" dt="2021-09-10T15:17:17.129" v="3904" actId="688"/>
          <ac:picMkLst>
            <pc:docMk/>
            <pc:sldMk cId="1574984827" sldId="500"/>
            <ac:picMk id="21" creationId="{D7946F6F-0048-4546-A8F2-0CC0C300D5B5}"/>
          </ac:picMkLst>
        </pc:picChg>
      </pc:sldChg>
    </pc:docChg>
  </pc:docChgLst>
  <pc:docChgLst>
    <pc:chgData name="Jorge" userId="c64a7d57-1da2-4763-a98c-3c1ec591bfe0" providerId="ADAL" clId="{66BDED20-2F28-47B1-8044-B6197299F326}"/>
    <pc:docChg chg="undo custSel addSld delSld modSld">
      <pc:chgData name="Jorge" userId="c64a7d57-1da2-4763-a98c-3c1ec591bfe0" providerId="ADAL" clId="{66BDED20-2F28-47B1-8044-B6197299F326}" dt="2021-04-08T17:33:22.050" v="15" actId="1076"/>
      <pc:docMkLst>
        <pc:docMk/>
      </pc:docMkLst>
      <pc:sldChg chg="modSp mod">
        <pc:chgData name="Jorge" userId="c64a7d57-1da2-4763-a98c-3c1ec591bfe0" providerId="ADAL" clId="{66BDED20-2F28-47B1-8044-B6197299F326}" dt="2021-04-08T17:31:18.110" v="0" actId="1076"/>
        <pc:sldMkLst>
          <pc:docMk/>
          <pc:sldMk cId="0" sldId="260"/>
        </pc:sldMkLst>
        <pc:spChg chg="mod">
          <ac:chgData name="Jorge" userId="c64a7d57-1da2-4763-a98c-3c1ec591bfe0" providerId="ADAL" clId="{66BDED20-2F28-47B1-8044-B6197299F326}" dt="2021-04-08T17:31:18.110" v="0" actId="1076"/>
          <ac:spMkLst>
            <pc:docMk/>
            <pc:sldMk cId="0" sldId="260"/>
            <ac:spMk id="15" creationId="{993F76E7-E33F-4581-A85B-9B1E172014B1}"/>
          </ac:spMkLst>
        </pc:spChg>
      </pc:sldChg>
      <pc:sldChg chg="addSp delSp modSp mod">
        <pc:chgData name="Jorge" userId="c64a7d57-1da2-4763-a98c-3c1ec591bfe0" providerId="ADAL" clId="{66BDED20-2F28-47B1-8044-B6197299F326}" dt="2021-04-08T17:32:58.627" v="10" actId="1076"/>
        <pc:sldMkLst>
          <pc:docMk/>
          <pc:sldMk cId="1204493724" sldId="469"/>
        </pc:sldMkLst>
        <pc:picChg chg="add mod ord">
          <ac:chgData name="Jorge" userId="c64a7d57-1da2-4763-a98c-3c1ec591bfe0" providerId="ADAL" clId="{66BDED20-2F28-47B1-8044-B6197299F326}" dt="2021-04-08T17:32:48.615" v="5" actId="1076"/>
          <ac:picMkLst>
            <pc:docMk/>
            <pc:sldMk cId="1204493724" sldId="469"/>
            <ac:picMk id="3" creationId="{379835DA-C778-4FF2-A37E-606604CF32C0}"/>
          </ac:picMkLst>
        </pc:picChg>
        <pc:picChg chg="mod">
          <ac:chgData name="Jorge" userId="c64a7d57-1da2-4763-a98c-3c1ec591bfe0" providerId="ADAL" clId="{66BDED20-2F28-47B1-8044-B6197299F326}" dt="2021-04-08T17:32:52.753" v="7" actId="1076"/>
          <ac:picMkLst>
            <pc:docMk/>
            <pc:sldMk cId="1204493724" sldId="469"/>
            <ac:picMk id="5" creationId="{134E3FD8-A319-4EC5-A333-29D34D0C79D3}"/>
          </ac:picMkLst>
        </pc:picChg>
        <pc:picChg chg="mod">
          <ac:chgData name="Jorge" userId="c64a7d57-1da2-4763-a98c-3c1ec591bfe0" providerId="ADAL" clId="{66BDED20-2F28-47B1-8044-B6197299F326}" dt="2021-04-08T17:32:58.627" v="10" actId="1076"/>
          <ac:picMkLst>
            <pc:docMk/>
            <pc:sldMk cId="1204493724" sldId="469"/>
            <ac:picMk id="6" creationId="{FFFC7312-008F-4BB8-8703-C9AAD2A7EF56}"/>
          </ac:picMkLst>
        </pc:picChg>
        <pc:picChg chg="del">
          <ac:chgData name="Jorge" userId="c64a7d57-1da2-4763-a98c-3c1ec591bfe0" providerId="ADAL" clId="{66BDED20-2F28-47B1-8044-B6197299F326}" dt="2021-04-08T17:32:41.019" v="1" actId="478"/>
          <ac:picMkLst>
            <pc:docMk/>
            <pc:sldMk cId="1204493724" sldId="469"/>
            <ac:picMk id="7" creationId="{82880948-D98B-4835-85AD-8D29EFB36084}"/>
          </ac:picMkLst>
        </pc:picChg>
        <pc:picChg chg="mod">
          <ac:chgData name="Jorge" userId="c64a7d57-1da2-4763-a98c-3c1ec591bfe0" providerId="ADAL" clId="{66BDED20-2F28-47B1-8044-B6197299F326}" dt="2021-04-08T17:32:50.597" v="6" actId="1076"/>
          <ac:picMkLst>
            <pc:docMk/>
            <pc:sldMk cId="1204493724" sldId="469"/>
            <ac:picMk id="9" creationId="{A4EEE874-DA69-42E3-92AE-3FF50FDE2964}"/>
          </ac:picMkLst>
        </pc:picChg>
        <pc:picChg chg="mod">
          <ac:chgData name="Jorge" userId="c64a7d57-1da2-4763-a98c-3c1ec591bfe0" providerId="ADAL" clId="{66BDED20-2F28-47B1-8044-B6197299F326}" dt="2021-04-08T17:32:57.187" v="9" actId="1076"/>
          <ac:picMkLst>
            <pc:docMk/>
            <pc:sldMk cId="1204493724" sldId="469"/>
            <ac:picMk id="14" creationId="{00000000-0000-0000-0000-000000000000}"/>
          </ac:picMkLst>
        </pc:picChg>
        <pc:picChg chg="mod">
          <ac:chgData name="Jorge" userId="c64a7d57-1da2-4763-a98c-3c1ec591bfe0" providerId="ADAL" clId="{66BDED20-2F28-47B1-8044-B6197299F326}" dt="2021-04-08T17:32:54.487" v="8" actId="1076"/>
          <ac:picMkLst>
            <pc:docMk/>
            <pc:sldMk cId="1204493724" sldId="469"/>
            <ac:picMk id="15" creationId="{7BF3118F-91DF-4D51-95BD-4391B100CC17}"/>
          </ac:picMkLst>
        </pc:picChg>
      </pc:sldChg>
      <pc:sldChg chg="modSp add del mod">
        <pc:chgData name="Jorge" userId="c64a7d57-1da2-4763-a98c-3c1ec591bfe0" providerId="ADAL" clId="{66BDED20-2F28-47B1-8044-B6197299F326}" dt="2021-04-08T17:33:22.050" v="15" actId="1076"/>
        <pc:sldMkLst>
          <pc:docMk/>
          <pc:sldMk cId="3932316047" sldId="476"/>
        </pc:sldMkLst>
        <pc:picChg chg="mod">
          <ac:chgData name="Jorge" userId="c64a7d57-1da2-4763-a98c-3c1ec591bfe0" providerId="ADAL" clId="{66BDED20-2F28-47B1-8044-B6197299F326}" dt="2021-04-08T17:33:22.050" v="15" actId="1076"/>
          <ac:picMkLst>
            <pc:docMk/>
            <pc:sldMk cId="3932316047" sldId="476"/>
            <ac:picMk id="14" creationId="{00000000-0000-0000-0000-000000000000}"/>
          </ac:picMkLst>
        </pc:picChg>
        <pc:picChg chg="mod">
          <ac:chgData name="Jorge" userId="c64a7d57-1da2-4763-a98c-3c1ec591bfe0" providerId="ADAL" clId="{66BDED20-2F28-47B1-8044-B6197299F326}" dt="2021-04-08T17:33:15.143" v="14" actId="1076"/>
          <ac:picMkLst>
            <pc:docMk/>
            <pc:sldMk cId="3932316047" sldId="476"/>
            <ac:picMk id="89090" creationId="{00000000-0000-0000-0000-000000000000}"/>
          </ac:picMkLst>
        </pc:picChg>
      </pc:sldChg>
    </pc:docChg>
  </pc:docChgLst>
  <pc:docChgLst>
    <pc:chgData name="Jorge" userId="c64a7d57-1da2-4763-a98c-3c1ec591bfe0" providerId="ADAL" clId="{8F9BB3A2-62CA-4316-96B5-2D3DFE5033A3}"/>
    <pc:docChg chg="undo custSel addSld delSld modSld sldOrd">
      <pc:chgData name="Jorge" userId="c64a7d57-1da2-4763-a98c-3c1ec591bfe0" providerId="ADAL" clId="{8F9BB3A2-62CA-4316-96B5-2D3DFE5033A3}" dt="2021-04-22T21:11:22.747" v="5247" actId="6549"/>
      <pc:docMkLst>
        <pc:docMk/>
      </pc:docMkLst>
      <pc:sldChg chg="modSp mod">
        <pc:chgData name="Jorge" userId="c64a7d57-1da2-4763-a98c-3c1ec591bfe0" providerId="ADAL" clId="{8F9BB3A2-62CA-4316-96B5-2D3DFE5033A3}" dt="2021-04-21T06:38:00.997" v="3122" actId="20577"/>
        <pc:sldMkLst>
          <pc:docMk/>
          <pc:sldMk cId="0" sldId="256"/>
        </pc:sldMkLst>
        <pc:spChg chg="mod">
          <ac:chgData name="Jorge" userId="c64a7d57-1da2-4763-a98c-3c1ec591bfe0" providerId="ADAL" clId="{8F9BB3A2-62CA-4316-96B5-2D3DFE5033A3}" dt="2021-04-21T06:38:00.997" v="3122" actId="20577"/>
          <ac:spMkLst>
            <pc:docMk/>
            <pc:sldMk cId="0" sldId="256"/>
            <ac:spMk id="100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2T17:34:21.962" v="4928" actId="20577"/>
        <pc:sldMkLst>
          <pc:docMk/>
          <pc:sldMk cId="0" sldId="258"/>
        </pc:sldMkLst>
        <pc:spChg chg="mod">
          <ac:chgData name="Jorge" userId="c64a7d57-1da2-4763-a98c-3c1ec591bfe0" providerId="ADAL" clId="{8F9BB3A2-62CA-4316-96B5-2D3DFE5033A3}" dt="2021-04-22T17:31:06.140" v="4454" actId="20577"/>
          <ac:spMkLst>
            <pc:docMk/>
            <pc:sldMk cId="0" sldId="258"/>
            <ac:spMk id="113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2T17:34:21.962" v="4928" actId="20577"/>
          <ac:spMkLst>
            <pc:docMk/>
            <pc:sldMk cId="0" sldId="258"/>
            <ac:spMk id="115" creationId="{00000000-0000-0000-0000-000000000000}"/>
          </ac:spMkLst>
        </pc:spChg>
      </pc:sldChg>
      <pc:sldChg chg="addSp delSp modSp mod">
        <pc:chgData name="Jorge" userId="c64a7d57-1da2-4763-a98c-3c1ec591bfe0" providerId="ADAL" clId="{8F9BB3A2-62CA-4316-96B5-2D3DFE5033A3}" dt="2021-04-22T13:13:33.407" v="4141" actId="1076"/>
        <pc:sldMkLst>
          <pc:docMk/>
          <pc:sldMk cId="0" sldId="259"/>
        </pc:sldMkLst>
        <pc:spChg chg="add del mod">
          <ac:chgData name="Jorge" userId="c64a7d57-1da2-4763-a98c-3c1ec591bfe0" providerId="ADAL" clId="{8F9BB3A2-62CA-4316-96B5-2D3DFE5033A3}" dt="2021-04-20T13:33:23.048" v="890"/>
          <ac:spMkLst>
            <pc:docMk/>
            <pc:sldMk cId="0" sldId="259"/>
            <ac:spMk id="7" creationId="{48AEE135-8C33-4B7A-A70B-39355F92557D}"/>
          </ac:spMkLst>
        </pc:spChg>
        <pc:spChg chg="add del mod">
          <ac:chgData name="Jorge" userId="c64a7d57-1da2-4763-a98c-3c1ec591bfe0" providerId="ADAL" clId="{8F9BB3A2-62CA-4316-96B5-2D3DFE5033A3}" dt="2021-04-20T13:33:23.048" v="890"/>
          <ac:spMkLst>
            <pc:docMk/>
            <pc:sldMk cId="0" sldId="259"/>
            <ac:spMk id="8" creationId="{A62B0BCB-4315-4D6C-902A-B7463326C529}"/>
          </ac:spMkLst>
        </pc:spChg>
        <pc:spChg chg="add del mod">
          <ac:chgData name="Jorge" userId="c64a7d57-1da2-4763-a98c-3c1ec591bfe0" providerId="ADAL" clId="{8F9BB3A2-62CA-4316-96B5-2D3DFE5033A3}" dt="2021-04-20T13:33:23.048" v="890"/>
          <ac:spMkLst>
            <pc:docMk/>
            <pc:sldMk cId="0" sldId="259"/>
            <ac:spMk id="9" creationId="{CBE8EB5E-3F98-4C53-8999-C64311C80FE4}"/>
          </ac:spMkLst>
        </pc:spChg>
        <pc:spChg chg="add del mod">
          <ac:chgData name="Jorge" userId="c64a7d57-1da2-4763-a98c-3c1ec591bfe0" providerId="ADAL" clId="{8F9BB3A2-62CA-4316-96B5-2D3DFE5033A3}" dt="2021-04-20T13:33:23.048" v="890"/>
          <ac:spMkLst>
            <pc:docMk/>
            <pc:sldMk cId="0" sldId="259"/>
            <ac:spMk id="10" creationId="{54376B97-FCCA-4242-8920-FF267861AE5A}"/>
          </ac:spMkLst>
        </pc:spChg>
        <pc:spChg chg="add del mod">
          <ac:chgData name="Jorge" userId="c64a7d57-1da2-4763-a98c-3c1ec591bfe0" providerId="ADAL" clId="{8F9BB3A2-62CA-4316-96B5-2D3DFE5033A3}" dt="2021-04-20T13:33:23.048" v="890"/>
          <ac:spMkLst>
            <pc:docMk/>
            <pc:sldMk cId="0" sldId="259"/>
            <ac:spMk id="11" creationId="{3F0410DF-8D9C-49B7-B0FA-361A03339E57}"/>
          </ac:spMkLst>
        </pc:spChg>
        <pc:spChg chg="add del mod">
          <ac:chgData name="Jorge" userId="c64a7d57-1da2-4763-a98c-3c1ec591bfe0" providerId="ADAL" clId="{8F9BB3A2-62CA-4316-96B5-2D3DFE5033A3}" dt="2021-04-20T13:33:23.048" v="890"/>
          <ac:spMkLst>
            <pc:docMk/>
            <pc:sldMk cId="0" sldId="259"/>
            <ac:spMk id="12" creationId="{43A1AEFD-3320-4478-A69F-642849565FFF}"/>
          </ac:spMkLst>
        </pc:spChg>
        <pc:spChg chg="add del mod">
          <ac:chgData name="Jorge" userId="c64a7d57-1da2-4763-a98c-3c1ec591bfe0" providerId="ADAL" clId="{8F9BB3A2-62CA-4316-96B5-2D3DFE5033A3}" dt="2021-04-20T13:33:23.048" v="890"/>
          <ac:spMkLst>
            <pc:docMk/>
            <pc:sldMk cId="0" sldId="259"/>
            <ac:spMk id="13" creationId="{A40AEAF1-4FBD-4414-8378-21F0568EF6A4}"/>
          </ac:spMkLst>
        </pc:spChg>
        <pc:picChg chg="add mod modCrop">
          <ac:chgData name="Jorge" userId="c64a7d57-1da2-4763-a98c-3c1ec591bfe0" providerId="ADAL" clId="{8F9BB3A2-62CA-4316-96B5-2D3DFE5033A3}" dt="2021-04-22T13:13:33.407" v="4141" actId="1076"/>
          <ac:picMkLst>
            <pc:docMk/>
            <pc:sldMk cId="0" sldId="259"/>
            <ac:picMk id="3" creationId="{8EA2D875-713D-4F63-9499-F56E4157E613}"/>
          </ac:picMkLst>
        </pc:picChg>
        <pc:picChg chg="del">
          <ac:chgData name="Jorge" userId="c64a7d57-1da2-4763-a98c-3c1ec591bfe0" providerId="ADAL" clId="{8F9BB3A2-62CA-4316-96B5-2D3DFE5033A3}" dt="2021-04-20T13:22:24.925" v="190" actId="478"/>
          <ac:picMkLst>
            <pc:docMk/>
            <pc:sldMk cId="0" sldId="259"/>
            <ac:picMk id="3" creationId="{C7552B02-A09E-40C5-AFED-03A79A73B6E9}"/>
          </ac:picMkLst>
        </pc:picChg>
        <pc:picChg chg="add del mod">
          <ac:chgData name="Jorge" userId="c64a7d57-1da2-4763-a98c-3c1ec591bfe0" providerId="ADAL" clId="{8F9BB3A2-62CA-4316-96B5-2D3DFE5033A3}" dt="2021-04-20T13:33:23.048" v="890"/>
          <ac:picMkLst>
            <pc:docMk/>
            <pc:sldMk cId="0" sldId="259"/>
            <ac:picMk id="5" creationId="{7D87A710-20FD-4352-973E-368755EFCF62}"/>
          </ac:picMkLst>
        </pc:picChg>
      </pc:sldChg>
      <pc:sldChg chg="addSp delSp modSp mod">
        <pc:chgData name="Jorge" userId="c64a7d57-1da2-4763-a98c-3c1ec591bfe0" providerId="ADAL" clId="{8F9BB3A2-62CA-4316-96B5-2D3DFE5033A3}" dt="2021-04-20T13:24:45.329" v="288" actId="6549"/>
        <pc:sldMkLst>
          <pc:docMk/>
          <pc:sldMk cId="0" sldId="260"/>
        </pc:sldMkLst>
        <pc:spChg chg="mod">
          <ac:chgData name="Jorge" userId="c64a7d57-1da2-4763-a98c-3c1ec591bfe0" providerId="ADAL" clId="{8F9BB3A2-62CA-4316-96B5-2D3DFE5033A3}" dt="2021-04-20T13:24:45.329" v="288" actId="6549"/>
          <ac:spMkLst>
            <pc:docMk/>
            <pc:sldMk cId="0" sldId="260"/>
            <ac:spMk id="13" creationId="{0099010E-A5BF-41BE-BAA6-10EF7D398F29}"/>
          </ac:spMkLst>
        </pc:spChg>
        <pc:spChg chg="mod">
          <ac:chgData name="Jorge" userId="c64a7d57-1da2-4763-a98c-3c1ec591bfe0" providerId="ADAL" clId="{8F9BB3A2-62CA-4316-96B5-2D3DFE5033A3}" dt="2021-04-20T13:24:06.656" v="222" actId="1076"/>
          <ac:spMkLst>
            <pc:docMk/>
            <pc:sldMk cId="0" sldId="260"/>
            <ac:spMk id="14" creationId="{2A2BCB05-B8FF-4645-8B23-309D2B051237}"/>
          </ac:spMkLst>
        </pc:spChg>
        <pc:spChg chg="mod">
          <ac:chgData name="Jorge" userId="c64a7d57-1da2-4763-a98c-3c1ec591bfe0" providerId="ADAL" clId="{8F9BB3A2-62CA-4316-96B5-2D3DFE5033A3}" dt="2021-04-20T13:24:13.014" v="223" actId="1076"/>
          <ac:spMkLst>
            <pc:docMk/>
            <pc:sldMk cId="0" sldId="260"/>
            <ac:spMk id="15" creationId="{993F76E7-E33F-4581-A85B-9B1E172014B1}"/>
          </ac:spMkLst>
        </pc:spChg>
        <pc:spChg chg="mod">
          <ac:chgData name="Jorge" userId="c64a7d57-1da2-4763-a98c-3c1ec591bfe0" providerId="ADAL" clId="{8F9BB3A2-62CA-4316-96B5-2D3DFE5033A3}" dt="2021-04-20T13:24:34.196" v="274" actId="1076"/>
          <ac:spMkLst>
            <pc:docMk/>
            <pc:sldMk cId="0" sldId="260"/>
            <ac:spMk id="16" creationId="{8914EFE8-F123-4E5A-B841-93A5A59736FC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38" creationId="{53C6CB8D-E3B0-40D7-BF4F-F13C3F9726C2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39" creationId="{7D9E290C-2053-495A-BC80-8C91558EF21F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44" creationId="{D2908AB9-7E20-43E4-B1D9-4FD1074B3555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45" creationId="{A797B19F-92D0-4E47-A767-E455C6AAD017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46" creationId="{2550E4D6-038D-4591-9BC5-F86DAE07C511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47" creationId="{C218A9C7-EE8F-45AB-A957-AB32D0BA544D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48" creationId="{6863C35D-77DC-4D6B-B1EB-9325313F2B6A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49" creationId="{B32B96F7-C864-4D04-95A7-71C40FD48E02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0" creationId="{A5278E17-EFD9-4612-8FB9-B136701064D7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1" creationId="{5148BAAD-2E36-4A5C-A543-88ABF4AB6A36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2" creationId="{DA177B61-AF72-4FE1-9471-0849BFCC325B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3" creationId="{26592AD2-67C4-4BE3-AD36-5F9386BE7ECB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4" creationId="{F20D96C4-5BC6-43D8-96B1-3CAFD8B50B74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5" creationId="{1F4B6D5C-FD4E-4CD9-94B8-9F31B5E1644F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6" creationId="{70FFAB3C-19F3-4832-B704-F76EE54A14D9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7" creationId="{A331D782-DD21-4943-90E3-B2A1EFF02625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8" creationId="{6DF4A5CA-B11F-46EA-A6A6-EEC6F6DC594E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59" creationId="{E41867EC-E88E-4FD9-8034-62833D84ADAA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0" creationId="{3A6E3A8F-4AA9-42D9-8FC9-1ECCBE32A2B8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1" creationId="{F3035489-D94F-4076-B732-FF263B1FCC38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2" creationId="{DB80CA0D-FB4D-4A66-B199-01CFF39E8491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3" creationId="{85D1AB5D-9AF2-4AB4-A93C-C6700822D23A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4" creationId="{B9E3AC02-323D-4EBF-BE38-7334C605149E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5" creationId="{21D532E4-A16F-4587-85CA-B5801870CB08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6" creationId="{27377FCE-D6EA-440F-9445-D33C88EB4C8F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7" creationId="{48788FF8-6A23-466F-A4C2-365FA2997898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68" creationId="{73DB5902-E40D-46CE-9632-85151FF1F2AB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72" creationId="{291C2C5F-75BD-4E43-B504-C591236D3156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78" creationId="{5B725AFC-9425-44F4-AA7A-F26572FCFD1B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0" creationId="{110B0E9A-E77F-40B8-85AF-290D1676C389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1" creationId="{CE1EC652-D7E0-419A-83F6-B498CC68115B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2" creationId="{4DE7E07F-22F2-490C-9894-1C66CFE73DD7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3" creationId="{384635F7-3A79-4DB3-8B08-3D23CBC8F4AE}"/>
          </ac:spMkLst>
        </pc:spChg>
        <pc:spChg chg="add mod ord">
          <ac:chgData name="Jorge" userId="c64a7d57-1da2-4763-a98c-3c1ec591bfe0" providerId="ADAL" clId="{8F9BB3A2-62CA-4316-96B5-2D3DFE5033A3}" dt="2021-04-20T13:24:37.874" v="275" actId="14100"/>
          <ac:spMkLst>
            <pc:docMk/>
            <pc:sldMk cId="0" sldId="260"/>
            <ac:spMk id="85" creationId="{9304155D-2646-49FA-AE86-EBB1D3E0A37E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6" creationId="{BD57811A-18C0-4D9E-AEF4-360BD4DB02B4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7" creationId="{097AFC1F-55C4-4FD1-BA6A-EF7D296FD63F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8" creationId="{CE41AA4A-0BD6-4DBD-8D6F-9D9296745DD2}"/>
          </ac:spMkLst>
        </pc:spChg>
        <pc:spChg chg="add mod ord">
          <ac:chgData name="Jorge" userId="c64a7d57-1da2-4763-a98c-3c1ec591bfe0" providerId="ADAL" clId="{8F9BB3A2-62CA-4316-96B5-2D3DFE5033A3}" dt="2021-04-20T13:23:46.398" v="202" actId="167"/>
          <ac:spMkLst>
            <pc:docMk/>
            <pc:sldMk cId="0" sldId="260"/>
            <ac:spMk id="89" creationId="{88000E5F-B2A4-4FEC-9124-6DCA8CDEA8AA}"/>
          </ac:spMkLst>
        </pc:spChg>
        <pc:picChg chg="add mod ord">
          <ac:chgData name="Jorge" userId="c64a7d57-1da2-4763-a98c-3c1ec591bfe0" providerId="ADAL" clId="{8F9BB3A2-62CA-4316-96B5-2D3DFE5033A3}" dt="2021-04-20T13:23:50.365" v="204" actId="1076"/>
          <ac:picMkLst>
            <pc:docMk/>
            <pc:sldMk cId="0" sldId="260"/>
            <ac:picMk id="11" creationId="{0031A6B4-8B19-48C6-8734-D34BC75CECB4}"/>
          </ac:picMkLst>
        </pc:picChg>
        <pc:picChg chg="del">
          <ac:chgData name="Jorge" userId="c64a7d57-1da2-4763-a98c-3c1ec591bfe0" providerId="ADAL" clId="{8F9BB3A2-62CA-4316-96B5-2D3DFE5033A3}" dt="2021-04-20T13:23:39.768" v="200" actId="478"/>
          <ac:picMkLst>
            <pc:docMk/>
            <pc:sldMk cId="0" sldId="260"/>
            <ac:picMk id="12" creationId="{10A68198-7F1E-4F84-A8FA-5684E8B83F4D}"/>
          </ac:picMkLst>
        </pc:pic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18" creationId="{76A9998D-AEF7-40FD-8375-28B9A94C0071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0" creationId="{471C0EEE-7F79-478A-89CB-7992194AADED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1" creationId="{07CC5836-1752-4974-AE9B-9A232E1C7910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2" creationId="{DE00A5CA-D658-4D4A-BE9F-2D76379F0234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3" creationId="{A8927B65-6CE3-4809-9D0B-00E139EE4F5E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4" creationId="{61B0608A-AF08-42A4-88B7-14CD4F9BB9A8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5" creationId="{5A1F84A5-25DB-4C17-A800-710D4F0E7DCD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6" creationId="{7FDB3B57-0B6F-40C4-9DC5-A396592F413C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7" creationId="{E947BD98-A561-4A46-9824-B80E713950EF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8" creationId="{08C1CC6A-4AF5-46DE-9777-576F23D875AC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29" creationId="{7B7F3C6F-8668-4F9A-80BD-874FE7514E11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0" creationId="{295F1639-298A-4F43-B894-FB9F50B87079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1" creationId="{FA65113E-EDB3-40B0-8C2C-2E097FF6DA8A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2" creationId="{D7FAAB5C-3FB9-4B15-9C52-30BE3801BB11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3" creationId="{C5CAF3EB-3565-406D-AC4F-050AEE0D8FE9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4" creationId="{82896A4A-ED65-4958-BF6C-34FBAE9E0407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5" creationId="{1919D4FA-6FCC-4730-8ACD-7EF6C4B4BEE5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6" creationId="{FA9FED3D-ABBA-4B90-8F1C-33F3C7116767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37" creationId="{556B279B-3DBD-433A-82CF-4FEE35E4898E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40" creationId="{CD3B025A-EBE1-4EAC-967C-1B04B5338003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41" creationId="{71BD893A-76D4-47DB-A555-4D0D52092928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42" creationId="{E8D3A61E-7057-4AA4-84C9-1B9881461F15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43" creationId="{F8395F9E-C78E-47F5-BC54-10FA8432BE25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69" creationId="{5E253EA1-E213-4975-8AD9-EB54F22AEEE2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0" creationId="{33282CD5-2D5D-4DE6-9221-C497B2C88791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1" creationId="{30FE6D4A-8081-47AD-8A5C-7721BD356B48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3" creationId="{6975EE19-1A6D-4EF5-9964-6AB98014DD48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4" creationId="{6A6510DE-A50C-4ADA-8B0E-59961E0799E3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5" creationId="{DE09842C-4B01-4497-914D-AA15EB8660DA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6" creationId="{4AC1259E-A060-454F-AD2A-C1BFE2186E76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7" creationId="{3D2388C8-C2D5-490A-B1E8-02E050027AFF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79" creationId="{404197A4-B91C-447F-8033-F4BBF2257136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84" creationId="{E08E4AE6-B2BC-4A0B-8E23-1FA4E7024CCE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90" creationId="{B5FFEB8E-AE6A-4257-8C31-A5C2DF2AC365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91" creationId="{7DDFBD58-4990-4E13-A9B9-A1479E68935A}"/>
          </ac:cxnSpMkLst>
        </pc:cxnChg>
        <pc:cxnChg chg="add mod ord">
          <ac:chgData name="Jorge" userId="c64a7d57-1da2-4763-a98c-3c1ec591bfe0" providerId="ADAL" clId="{8F9BB3A2-62CA-4316-96B5-2D3DFE5033A3}" dt="2021-04-20T13:23:46.398" v="202" actId="167"/>
          <ac:cxnSpMkLst>
            <pc:docMk/>
            <pc:sldMk cId="0" sldId="260"/>
            <ac:cxnSpMk id="92" creationId="{B13C23B2-FC04-4918-A25C-B687F7208566}"/>
          </ac:cxnSpMkLst>
        </pc:cxnChg>
      </pc:sldChg>
      <pc:sldChg chg="delSp modSp mod modAnim">
        <pc:chgData name="Jorge" userId="c64a7d57-1da2-4763-a98c-3c1ec591bfe0" providerId="ADAL" clId="{8F9BB3A2-62CA-4316-96B5-2D3DFE5033A3}" dt="2021-04-20T21:07:07.919" v="3112" actId="20577"/>
        <pc:sldMkLst>
          <pc:docMk/>
          <pc:sldMk cId="0" sldId="263"/>
        </pc:sldMkLst>
        <pc:spChg chg="mod">
          <ac:chgData name="Jorge" userId="c64a7d57-1da2-4763-a98c-3c1ec591bfe0" providerId="ADAL" clId="{8F9BB3A2-62CA-4316-96B5-2D3DFE5033A3}" dt="2021-04-20T21:07:07.919" v="3112" actId="20577"/>
          <ac:spMkLst>
            <pc:docMk/>
            <pc:sldMk cId="0" sldId="263"/>
            <ac:spMk id="158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0T13:25:14.687" v="302" actId="20577"/>
          <ac:spMkLst>
            <pc:docMk/>
            <pc:sldMk cId="0" sldId="263"/>
            <ac:spMk id="159" creationId="{00000000-0000-0000-0000-000000000000}"/>
          </ac:spMkLst>
        </pc:spChg>
        <pc:picChg chg="del">
          <ac:chgData name="Jorge" userId="c64a7d57-1da2-4763-a98c-3c1ec591bfe0" providerId="ADAL" clId="{8F9BB3A2-62CA-4316-96B5-2D3DFE5033A3}" dt="2021-04-20T13:24:48.361" v="289" actId="478"/>
          <ac:picMkLst>
            <pc:docMk/>
            <pc:sldMk cId="0" sldId="263"/>
            <ac:picMk id="7" creationId="{55F80EA0-4E86-4C19-A749-80355B463C39}"/>
          </ac:picMkLst>
        </pc:picChg>
      </pc:sldChg>
      <pc:sldChg chg="modSp mod">
        <pc:chgData name="Jorge" userId="c64a7d57-1da2-4763-a98c-3c1ec591bfe0" providerId="ADAL" clId="{8F9BB3A2-62CA-4316-96B5-2D3DFE5033A3}" dt="2021-04-20T13:38:47.723" v="933" actId="207"/>
        <pc:sldMkLst>
          <pc:docMk/>
          <pc:sldMk cId="0" sldId="264"/>
        </pc:sldMkLst>
        <pc:spChg chg="mod">
          <ac:chgData name="Jorge" userId="c64a7d57-1da2-4763-a98c-3c1ec591bfe0" providerId="ADAL" clId="{8F9BB3A2-62CA-4316-96B5-2D3DFE5033A3}" dt="2021-04-20T13:38:47.723" v="933" actId="207"/>
          <ac:spMkLst>
            <pc:docMk/>
            <pc:sldMk cId="0" sldId="264"/>
            <ac:spMk id="168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0T13:26:40.381" v="423" actId="20577"/>
        <pc:sldMkLst>
          <pc:docMk/>
          <pc:sldMk cId="0" sldId="265"/>
        </pc:sldMkLst>
        <pc:spChg chg="mod">
          <ac:chgData name="Jorge" userId="c64a7d57-1da2-4763-a98c-3c1ec591bfe0" providerId="ADAL" clId="{8F9BB3A2-62CA-4316-96B5-2D3DFE5033A3}" dt="2021-04-20T13:26:40.381" v="423" actId="20577"/>
          <ac:spMkLst>
            <pc:docMk/>
            <pc:sldMk cId="0" sldId="265"/>
            <ac:spMk id="175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0T13:38:58.735" v="934" actId="20577"/>
        <pc:sldMkLst>
          <pc:docMk/>
          <pc:sldMk cId="0" sldId="266"/>
        </pc:sldMkLst>
        <pc:spChg chg="mod">
          <ac:chgData name="Jorge" userId="c64a7d57-1da2-4763-a98c-3c1ec591bfe0" providerId="ADAL" clId="{8F9BB3A2-62CA-4316-96B5-2D3DFE5033A3}" dt="2021-04-20T13:38:58.735" v="934" actId="20577"/>
          <ac:spMkLst>
            <pc:docMk/>
            <pc:sldMk cId="0" sldId="266"/>
            <ac:spMk id="185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2T19:02:23.168" v="5031" actId="20577"/>
        <pc:sldMkLst>
          <pc:docMk/>
          <pc:sldMk cId="0" sldId="267"/>
        </pc:sldMkLst>
        <pc:spChg chg="mod">
          <ac:chgData name="Jorge" userId="c64a7d57-1da2-4763-a98c-3c1ec591bfe0" providerId="ADAL" clId="{8F9BB3A2-62CA-4316-96B5-2D3DFE5033A3}" dt="2021-04-22T19:02:23.168" v="5031" actId="20577"/>
          <ac:spMkLst>
            <pc:docMk/>
            <pc:sldMk cId="0" sldId="267"/>
            <ac:spMk id="195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2T19:03:33.489" v="5109" actId="20577"/>
        <pc:sldMkLst>
          <pc:docMk/>
          <pc:sldMk cId="0" sldId="268"/>
        </pc:sldMkLst>
        <pc:spChg chg="mod">
          <ac:chgData name="Jorge" userId="c64a7d57-1da2-4763-a98c-3c1ec591bfe0" providerId="ADAL" clId="{8F9BB3A2-62CA-4316-96B5-2D3DFE5033A3}" dt="2021-04-22T19:03:33.489" v="5109" actId="20577"/>
          <ac:spMkLst>
            <pc:docMk/>
            <pc:sldMk cId="0" sldId="268"/>
            <ac:spMk id="202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1T19:16:58.152" v="3962" actId="20577"/>
        <pc:sldMkLst>
          <pc:docMk/>
          <pc:sldMk cId="0" sldId="269"/>
        </pc:sldMkLst>
        <pc:spChg chg="mod">
          <ac:chgData name="Jorge" userId="c64a7d57-1da2-4763-a98c-3c1ec591bfe0" providerId="ADAL" clId="{8F9BB3A2-62CA-4316-96B5-2D3DFE5033A3}" dt="2021-04-21T19:16:58.152" v="3962" actId="20577"/>
          <ac:spMkLst>
            <pc:docMk/>
            <pc:sldMk cId="0" sldId="269"/>
            <ac:spMk id="211" creationId="{00000000-0000-0000-0000-000000000000}"/>
          </ac:spMkLst>
        </pc:spChg>
      </pc:sldChg>
      <pc:sldChg chg="addSp delSp modSp mod">
        <pc:chgData name="Jorge" userId="c64a7d57-1da2-4763-a98c-3c1ec591bfe0" providerId="ADAL" clId="{8F9BB3A2-62CA-4316-96B5-2D3DFE5033A3}" dt="2021-04-20T21:01:34.822" v="2600" actId="1076"/>
        <pc:sldMkLst>
          <pc:docMk/>
          <pc:sldMk cId="1943457721" sldId="270"/>
        </pc:sldMkLst>
        <pc:spChg chg="del">
          <ac:chgData name="Jorge" userId="c64a7d57-1da2-4763-a98c-3c1ec591bfe0" providerId="ADAL" clId="{8F9BB3A2-62CA-4316-96B5-2D3DFE5033A3}" dt="2021-04-20T13:34:59.115" v="922" actId="478"/>
          <ac:spMkLst>
            <pc:docMk/>
            <pc:sldMk cId="1943457721" sldId="270"/>
            <ac:spMk id="4" creationId="{A453C649-A51D-4075-BE4A-F6F89642748B}"/>
          </ac:spMkLst>
        </pc:spChg>
        <pc:spChg chg="del">
          <ac:chgData name="Jorge" userId="c64a7d57-1da2-4763-a98c-3c1ec591bfe0" providerId="ADAL" clId="{8F9BB3A2-62CA-4316-96B5-2D3DFE5033A3}" dt="2021-04-20T13:34:59.115" v="922" actId="478"/>
          <ac:spMkLst>
            <pc:docMk/>
            <pc:sldMk cId="1943457721" sldId="270"/>
            <ac:spMk id="5" creationId="{7EBAAB27-3FF9-40CC-B785-1801C7EE7EAD}"/>
          </ac:spMkLst>
        </pc:spChg>
        <pc:spChg chg="add mod">
          <ac:chgData name="Jorge" userId="c64a7d57-1da2-4763-a98c-3c1ec591bfe0" providerId="ADAL" clId="{8F9BB3A2-62CA-4316-96B5-2D3DFE5033A3}" dt="2021-04-20T13:35:00.055" v="923"/>
          <ac:spMkLst>
            <pc:docMk/>
            <pc:sldMk cId="1943457721" sldId="270"/>
            <ac:spMk id="11" creationId="{6AD6C1EC-B9A8-48B1-89A4-9EADD049B4BE}"/>
          </ac:spMkLst>
        </pc:spChg>
        <pc:spChg chg="add mod">
          <ac:chgData name="Jorge" userId="c64a7d57-1da2-4763-a98c-3c1ec591bfe0" providerId="ADAL" clId="{8F9BB3A2-62CA-4316-96B5-2D3DFE5033A3}" dt="2021-04-20T13:35:00.055" v="923"/>
          <ac:spMkLst>
            <pc:docMk/>
            <pc:sldMk cId="1943457721" sldId="270"/>
            <ac:spMk id="12" creationId="{B6AE2571-3501-45F3-A5D5-A215E4A69EDE}"/>
          </ac:spMkLst>
        </pc:spChg>
        <pc:spChg chg="mod">
          <ac:chgData name="Jorge" userId="c64a7d57-1da2-4763-a98c-3c1ec591bfe0" providerId="ADAL" clId="{8F9BB3A2-62CA-4316-96B5-2D3DFE5033A3}" dt="2021-04-20T18:19:20.309" v="1256" actId="14100"/>
          <ac:spMkLst>
            <pc:docMk/>
            <pc:sldMk cId="1943457721" sldId="270"/>
            <ac:spMk id="21" creationId="{5576FAF2-E239-461D-98F5-DC2A3D413F98}"/>
          </ac:spMkLst>
        </pc:spChg>
        <pc:picChg chg="del">
          <ac:chgData name="Jorge" userId="c64a7d57-1da2-4763-a98c-3c1ec591bfe0" providerId="ADAL" clId="{8F9BB3A2-62CA-4316-96B5-2D3DFE5033A3}" dt="2021-04-20T13:34:59.115" v="922" actId="478"/>
          <ac:picMkLst>
            <pc:docMk/>
            <pc:sldMk cId="1943457721" sldId="270"/>
            <ac:picMk id="3" creationId="{DE942FCB-DFCA-4222-9564-01C135D4A736}"/>
          </ac:picMkLst>
        </pc:picChg>
        <pc:picChg chg="add mod">
          <ac:chgData name="Jorge" userId="c64a7d57-1da2-4763-a98c-3c1ec591bfe0" providerId="ADAL" clId="{8F9BB3A2-62CA-4316-96B5-2D3DFE5033A3}" dt="2021-04-20T21:01:32.433" v="2598" actId="1076"/>
          <ac:picMkLst>
            <pc:docMk/>
            <pc:sldMk cId="1943457721" sldId="270"/>
            <ac:picMk id="6" creationId="{5E6BC454-F72E-4468-8315-2E5F42712F2F}"/>
          </ac:picMkLst>
        </pc:picChg>
        <pc:picChg chg="del">
          <ac:chgData name="Jorge" userId="c64a7d57-1da2-4763-a98c-3c1ec591bfe0" providerId="ADAL" clId="{8F9BB3A2-62CA-4316-96B5-2D3DFE5033A3}" dt="2021-04-20T13:34:59.115" v="922" actId="478"/>
          <ac:picMkLst>
            <pc:docMk/>
            <pc:sldMk cId="1943457721" sldId="270"/>
            <ac:picMk id="9" creationId="{90D9AD33-1D5D-4A47-AAE0-63FA94AE455E}"/>
          </ac:picMkLst>
        </pc:picChg>
        <pc:picChg chg="add mod">
          <ac:chgData name="Jorge" userId="c64a7d57-1da2-4763-a98c-3c1ec591bfe0" providerId="ADAL" clId="{8F9BB3A2-62CA-4316-96B5-2D3DFE5033A3}" dt="2021-04-20T13:35:00.055" v="923"/>
          <ac:picMkLst>
            <pc:docMk/>
            <pc:sldMk cId="1943457721" sldId="270"/>
            <ac:picMk id="10" creationId="{637D801B-65D0-4F24-833D-803FA37485AC}"/>
          </ac:picMkLst>
        </pc:picChg>
        <pc:picChg chg="add mod">
          <ac:chgData name="Jorge" userId="c64a7d57-1da2-4763-a98c-3c1ec591bfe0" providerId="ADAL" clId="{8F9BB3A2-62CA-4316-96B5-2D3DFE5033A3}" dt="2021-04-20T21:01:34.822" v="2600" actId="1076"/>
          <ac:picMkLst>
            <pc:docMk/>
            <pc:sldMk cId="1943457721" sldId="270"/>
            <ac:picMk id="16" creationId="{15DDE82F-6072-4061-915D-17824433C94C}"/>
          </ac:picMkLst>
        </pc:picChg>
        <pc:cxnChg chg="del">
          <ac:chgData name="Jorge" userId="c64a7d57-1da2-4763-a98c-3c1ec591bfe0" providerId="ADAL" clId="{8F9BB3A2-62CA-4316-96B5-2D3DFE5033A3}" dt="2021-04-20T13:34:59.115" v="922" actId="478"/>
          <ac:cxnSpMkLst>
            <pc:docMk/>
            <pc:sldMk cId="1943457721" sldId="270"/>
            <ac:cxnSpMk id="15" creationId="{2D86AF52-D8C8-4061-A9FF-2E38B8612B5D}"/>
          </ac:cxnSpMkLst>
        </pc:cxnChg>
        <pc:cxnChg chg="del">
          <ac:chgData name="Jorge" userId="c64a7d57-1da2-4763-a98c-3c1ec591bfe0" providerId="ADAL" clId="{8F9BB3A2-62CA-4316-96B5-2D3DFE5033A3}" dt="2021-04-20T13:34:59.115" v="922" actId="478"/>
          <ac:cxnSpMkLst>
            <pc:docMk/>
            <pc:sldMk cId="1943457721" sldId="270"/>
            <ac:cxnSpMk id="17" creationId="{0D1BF1C0-068B-4811-B058-01C355F188CF}"/>
          </ac:cxnSpMkLst>
        </pc:cxnChg>
        <pc:cxnChg chg="del">
          <ac:chgData name="Jorge" userId="c64a7d57-1da2-4763-a98c-3c1ec591bfe0" providerId="ADAL" clId="{8F9BB3A2-62CA-4316-96B5-2D3DFE5033A3}" dt="2021-04-20T13:34:59.115" v="922" actId="478"/>
          <ac:cxnSpMkLst>
            <pc:docMk/>
            <pc:sldMk cId="1943457721" sldId="270"/>
            <ac:cxnSpMk id="20" creationId="{FDBD7AC5-10AE-4635-8322-C378EA5AC1D1}"/>
          </ac:cxnSpMkLst>
        </pc:cxnChg>
      </pc:sldChg>
      <pc:sldChg chg="modSp mod">
        <pc:chgData name="Jorge" userId="c64a7d57-1da2-4763-a98c-3c1ec591bfe0" providerId="ADAL" clId="{8F9BB3A2-62CA-4316-96B5-2D3DFE5033A3}" dt="2021-04-22T19:03:55.090" v="5170" actId="20577"/>
        <pc:sldMkLst>
          <pc:docMk/>
          <pc:sldMk cId="0" sldId="271"/>
        </pc:sldMkLst>
        <pc:spChg chg="mod">
          <ac:chgData name="Jorge" userId="c64a7d57-1da2-4763-a98c-3c1ec591bfe0" providerId="ADAL" clId="{8F9BB3A2-62CA-4316-96B5-2D3DFE5033A3}" dt="2021-04-22T19:03:55.090" v="5170" actId="20577"/>
          <ac:spMkLst>
            <pc:docMk/>
            <pc:sldMk cId="0" sldId="271"/>
            <ac:spMk id="225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1T06:51:09.461" v="3831" actId="20577"/>
        <pc:sldMkLst>
          <pc:docMk/>
          <pc:sldMk cId="0" sldId="274"/>
        </pc:sldMkLst>
        <pc:spChg chg="mod">
          <ac:chgData name="Jorge" userId="c64a7d57-1da2-4763-a98c-3c1ec591bfe0" providerId="ADAL" clId="{8F9BB3A2-62CA-4316-96B5-2D3DFE5033A3}" dt="2021-04-21T06:51:09.461" v="3831" actId="20577"/>
          <ac:spMkLst>
            <pc:docMk/>
            <pc:sldMk cId="0" sldId="274"/>
            <ac:spMk id="249" creationId="{00000000-0000-0000-0000-000000000000}"/>
          </ac:spMkLst>
        </pc:spChg>
      </pc:sldChg>
      <pc:sldChg chg="addSp delSp modSp mod">
        <pc:chgData name="Jorge" userId="c64a7d57-1da2-4763-a98c-3c1ec591bfe0" providerId="ADAL" clId="{8F9BB3A2-62CA-4316-96B5-2D3DFE5033A3}" dt="2021-04-22T13:06:11.462" v="4136" actId="1076"/>
        <pc:sldMkLst>
          <pc:docMk/>
          <pc:sldMk cId="0" sldId="276"/>
        </pc:sldMkLst>
        <pc:spChg chg="add del mod">
          <ac:chgData name="Jorge" userId="c64a7d57-1da2-4763-a98c-3c1ec591bfe0" providerId="ADAL" clId="{8F9BB3A2-62CA-4316-96B5-2D3DFE5033A3}" dt="2021-04-20T20:50:54.709" v="1763" actId="478"/>
          <ac:spMkLst>
            <pc:docMk/>
            <pc:sldMk cId="0" sldId="276"/>
            <ac:spMk id="3" creationId="{9F5CC976-E095-44B5-A6FD-A6AD29A3DDDF}"/>
          </ac:spMkLst>
        </pc:spChg>
        <pc:spChg chg="add del mod">
          <ac:chgData name="Jorge" userId="c64a7d57-1da2-4763-a98c-3c1ec591bfe0" providerId="ADAL" clId="{8F9BB3A2-62CA-4316-96B5-2D3DFE5033A3}" dt="2021-04-20T20:50:53.490" v="1762"/>
          <ac:spMkLst>
            <pc:docMk/>
            <pc:sldMk cId="0" sldId="276"/>
            <ac:spMk id="7" creationId="{F40A53B6-02B9-4B21-AB56-645E871176AE}"/>
          </ac:spMkLst>
        </pc:spChg>
        <pc:spChg chg="add mod">
          <ac:chgData name="Jorge" userId="c64a7d57-1da2-4763-a98c-3c1ec591bfe0" providerId="ADAL" clId="{8F9BB3A2-62CA-4316-96B5-2D3DFE5033A3}" dt="2021-04-22T13:05:54.579" v="4133" actId="1076"/>
          <ac:spMkLst>
            <pc:docMk/>
            <pc:sldMk cId="0" sldId="276"/>
            <ac:spMk id="8" creationId="{5B689BF6-3F15-456F-BBEB-57CCAD98B717}"/>
          </ac:spMkLst>
        </pc:spChg>
        <pc:spChg chg="del mod">
          <ac:chgData name="Jorge" userId="c64a7d57-1da2-4763-a98c-3c1ec591bfe0" providerId="ADAL" clId="{8F9BB3A2-62CA-4316-96B5-2D3DFE5033A3}" dt="2021-04-20T20:50:52.362" v="1760" actId="478"/>
          <ac:spMkLst>
            <pc:docMk/>
            <pc:sldMk cId="0" sldId="276"/>
            <ac:spMk id="272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0T18:18:51.622" v="1215" actId="20577"/>
          <ac:spMkLst>
            <pc:docMk/>
            <pc:sldMk cId="0" sldId="276"/>
            <ac:spMk id="273" creationId="{00000000-0000-0000-0000-000000000000}"/>
          </ac:spMkLst>
        </pc:spChg>
        <pc:spChg chg="del mod">
          <ac:chgData name="Jorge" userId="c64a7d57-1da2-4763-a98c-3c1ec591bfe0" providerId="ADAL" clId="{8F9BB3A2-62CA-4316-96B5-2D3DFE5033A3}" dt="2021-04-20T18:12:14.789" v="1034" actId="478"/>
          <ac:spMkLst>
            <pc:docMk/>
            <pc:sldMk cId="0" sldId="276"/>
            <ac:spMk id="274" creationId="{00000000-0000-0000-0000-000000000000}"/>
          </ac:spMkLst>
        </pc:spChg>
        <pc:picChg chg="add mod">
          <ac:chgData name="Jorge" userId="c64a7d57-1da2-4763-a98c-3c1ec591bfe0" providerId="ADAL" clId="{8F9BB3A2-62CA-4316-96B5-2D3DFE5033A3}" dt="2021-04-22T13:06:11.462" v="4136" actId="1076"/>
          <ac:picMkLst>
            <pc:docMk/>
            <pc:sldMk cId="0" sldId="276"/>
            <ac:picMk id="4" creationId="{F10D3190-B6D5-4920-AD07-EAA18EAC95DF}"/>
          </ac:picMkLst>
        </pc:picChg>
        <pc:picChg chg="add mod">
          <ac:chgData name="Jorge" userId="c64a7d57-1da2-4763-a98c-3c1ec591bfe0" providerId="ADAL" clId="{8F9BB3A2-62CA-4316-96B5-2D3DFE5033A3}" dt="2021-04-22T13:06:02.924" v="4134" actId="1076"/>
          <ac:picMkLst>
            <pc:docMk/>
            <pc:sldMk cId="0" sldId="276"/>
            <ac:picMk id="5" creationId="{56CF03DC-71BC-473C-944A-B2A89DC6D124}"/>
          </ac:picMkLst>
        </pc:picChg>
        <pc:picChg chg="add mod">
          <ac:chgData name="Jorge" userId="c64a7d57-1da2-4763-a98c-3c1ec591bfe0" providerId="ADAL" clId="{8F9BB3A2-62CA-4316-96B5-2D3DFE5033A3}" dt="2021-04-22T13:06:06.693" v="4135" actId="1076"/>
          <ac:picMkLst>
            <pc:docMk/>
            <pc:sldMk cId="0" sldId="276"/>
            <ac:picMk id="6" creationId="{2150950E-BAB7-4A46-AC17-4270844440AF}"/>
          </ac:picMkLst>
        </pc:picChg>
      </pc:sldChg>
      <pc:sldChg chg="addSp delSp modSp add mod setBg">
        <pc:chgData name="Jorge" userId="c64a7d57-1da2-4763-a98c-3c1ec591bfe0" providerId="ADAL" clId="{8F9BB3A2-62CA-4316-96B5-2D3DFE5033A3}" dt="2021-04-20T18:15:25.129" v="1083" actId="20577"/>
        <pc:sldMkLst>
          <pc:docMk/>
          <pc:sldMk cId="121060227" sldId="277"/>
        </pc:sldMkLst>
        <pc:spChg chg="del">
          <ac:chgData name="Jorge" userId="c64a7d57-1da2-4763-a98c-3c1ec591bfe0" providerId="ADAL" clId="{8F9BB3A2-62CA-4316-96B5-2D3DFE5033A3}" dt="2021-04-20T18:15:21.976" v="1076" actId="478"/>
          <ac:spMkLst>
            <pc:docMk/>
            <pc:sldMk cId="121060227" sldId="277"/>
            <ac:spMk id="28" creationId="{63C58F37-6847-4EAB-B6F9-13713250795B}"/>
          </ac:spMkLst>
        </pc:spChg>
        <pc:spChg chg="mod">
          <ac:chgData name="Jorge" userId="c64a7d57-1da2-4763-a98c-3c1ec591bfe0" providerId="ADAL" clId="{8F9BB3A2-62CA-4316-96B5-2D3DFE5033A3}" dt="2021-04-20T13:57:48.201" v="998" actId="14100"/>
          <ac:spMkLst>
            <pc:docMk/>
            <pc:sldMk cId="121060227" sldId="277"/>
            <ac:spMk id="32" creationId="{FCB316A6-FFF3-4841-A72E-7D2D00579C5A}"/>
          </ac:spMkLst>
        </pc:spChg>
        <pc:spChg chg="add mod">
          <ac:chgData name="Jorge" userId="c64a7d57-1da2-4763-a98c-3c1ec591bfe0" providerId="ADAL" clId="{8F9BB3A2-62CA-4316-96B5-2D3DFE5033A3}" dt="2021-04-20T18:15:25.129" v="1083" actId="20577"/>
          <ac:spMkLst>
            <pc:docMk/>
            <pc:sldMk cId="121060227" sldId="277"/>
            <ac:spMk id="96" creationId="{661D3106-393E-44A0-8146-FBFED0528BB4}"/>
          </ac:spMkLst>
        </pc:spChg>
      </pc:sldChg>
      <pc:sldChg chg="addSp delSp modSp add mod setBg">
        <pc:chgData name="Jorge" userId="c64a7d57-1da2-4763-a98c-3c1ec591bfe0" providerId="ADAL" clId="{8F9BB3A2-62CA-4316-96B5-2D3DFE5033A3}" dt="2021-04-20T18:17:12.528" v="1146" actId="20577"/>
        <pc:sldMkLst>
          <pc:docMk/>
          <pc:sldMk cId="1656077083" sldId="278"/>
        </pc:sldMkLst>
        <pc:spChg chg="del">
          <ac:chgData name="Jorge" userId="c64a7d57-1da2-4763-a98c-3c1ec591bfe0" providerId="ADAL" clId="{8F9BB3A2-62CA-4316-96B5-2D3DFE5033A3}" dt="2021-04-20T18:15:51.055" v="1085" actId="478"/>
          <ac:spMkLst>
            <pc:docMk/>
            <pc:sldMk cId="1656077083" sldId="278"/>
            <ac:spMk id="28" creationId="{63C58F37-6847-4EAB-B6F9-13713250795B}"/>
          </ac:spMkLst>
        </pc:spChg>
        <pc:spChg chg="mod">
          <ac:chgData name="Jorge" userId="c64a7d57-1da2-4763-a98c-3c1ec591bfe0" providerId="ADAL" clId="{8F9BB3A2-62CA-4316-96B5-2D3DFE5033A3}" dt="2021-04-20T13:45:37.837" v="972" actId="14100"/>
          <ac:spMkLst>
            <pc:docMk/>
            <pc:sldMk cId="1656077083" sldId="278"/>
            <ac:spMk id="32" creationId="{FCB316A6-FFF3-4841-A72E-7D2D00579C5A}"/>
          </ac:spMkLst>
        </pc:spChg>
        <pc:spChg chg="add del mod">
          <ac:chgData name="Jorge" userId="c64a7d57-1da2-4763-a98c-3c1ec591bfe0" providerId="ADAL" clId="{8F9BB3A2-62CA-4316-96B5-2D3DFE5033A3}" dt="2021-04-20T18:16:10.358" v="1135" actId="478"/>
          <ac:spMkLst>
            <pc:docMk/>
            <pc:sldMk cId="1656077083" sldId="278"/>
            <ac:spMk id="99" creationId="{73A223E6-B3F3-40FC-9E4B-A3E65CFC8468}"/>
          </ac:spMkLst>
        </pc:spChg>
        <pc:spChg chg="add mod">
          <ac:chgData name="Jorge" userId="c64a7d57-1da2-4763-a98c-3c1ec591bfe0" providerId="ADAL" clId="{8F9BB3A2-62CA-4316-96B5-2D3DFE5033A3}" dt="2021-04-20T18:17:12.528" v="1146" actId="20577"/>
          <ac:spMkLst>
            <pc:docMk/>
            <pc:sldMk cId="1656077083" sldId="278"/>
            <ac:spMk id="100" creationId="{5D3E9EE9-249F-46E3-882F-22B8EA272031}"/>
          </ac:spMkLst>
        </pc:spChg>
      </pc:sldChg>
      <pc:sldChg chg="addSp delSp modSp add mod setBg">
        <pc:chgData name="Jorge" userId="c64a7d57-1da2-4763-a98c-3c1ec591bfe0" providerId="ADAL" clId="{8F9BB3A2-62CA-4316-96B5-2D3DFE5033A3}" dt="2021-04-21T06:50:26.370" v="3688" actId="207"/>
        <pc:sldMkLst>
          <pc:docMk/>
          <pc:sldMk cId="3447751213" sldId="279"/>
        </pc:sldMkLst>
        <pc:spChg chg="del">
          <ac:chgData name="Jorge" userId="c64a7d57-1da2-4763-a98c-3c1ec591bfe0" providerId="ADAL" clId="{8F9BB3A2-62CA-4316-96B5-2D3DFE5033A3}" dt="2021-04-20T18:18:21.905" v="1173" actId="478"/>
          <ac:spMkLst>
            <pc:docMk/>
            <pc:sldMk cId="3447751213" sldId="279"/>
            <ac:spMk id="28" creationId="{63C58F37-6847-4EAB-B6F9-13713250795B}"/>
          </ac:spMkLst>
        </pc:spChg>
        <pc:spChg chg="mod">
          <ac:chgData name="Jorge" userId="c64a7d57-1da2-4763-a98c-3c1ec591bfe0" providerId="ADAL" clId="{8F9BB3A2-62CA-4316-96B5-2D3DFE5033A3}" dt="2021-04-20T13:40:04.736" v="947" actId="14100"/>
          <ac:spMkLst>
            <pc:docMk/>
            <pc:sldMk cId="3447751213" sldId="279"/>
            <ac:spMk id="32" creationId="{FCB316A6-FFF3-4841-A72E-7D2D00579C5A}"/>
          </ac:spMkLst>
        </pc:spChg>
        <pc:spChg chg="add mod">
          <ac:chgData name="Jorge" userId="c64a7d57-1da2-4763-a98c-3c1ec591bfe0" providerId="ADAL" clId="{8F9BB3A2-62CA-4316-96B5-2D3DFE5033A3}" dt="2021-04-20T18:18:22.123" v="1174"/>
          <ac:spMkLst>
            <pc:docMk/>
            <pc:sldMk cId="3447751213" sldId="279"/>
            <ac:spMk id="98" creationId="{568904F8-2394-460F-956D-968512EC4BA8}"/>
          </ac:spMkLst>
        </pc:spChg>
        <pc:spChg chg="add mod">
          <ac:chgData name="Jorge" userId="c64a7d57-1da2-4763-a98c-3c1ec591bfe0" providerId="ADAL" clId="{8F9BB3A2-62CA-4316-96B5-2D3DFE5033A3}" dt="2021-04-21T06:50:26.370" v="3688" actId="207"/>
          <ac:spMkLst>
            <pc:docMk/>
            <pc:sldMk cId="3447751213" sldId="279"/>
            <ac:spMk id="99" creationId="{F54F48AE-47FD-4FF9-BCEB-DDA710D3364D}"/>
          </ac:spMkLst>
        </pc:spChg>
      </pc:sldChg>
      <pc:sldChg chg="addSp modSp add mod setBg">
        <pc:chgData name="Jorge" userId="c64a7d57-1da2-4763-a98c-3c1ec591bfe0" providerId="ADAL" clId="{8F9BB3A2-62CA-4316-96B5-2D3DFE5033A3}" dt="2021-04-20T21:00:30.867" v="2584"/>
        <pc:sldMkLst>
          <pc:docMk/>
          <pc:sldMk cId="410412577" sldId="280"/>
        </pc:sldMkLst>
        <pc:spChg chg="mod">
          <ac:chgData name="Jorge" userId="c64a7d57-1da2-4763-a98c-3c1ec591bfe0" providerId="ADAL" clId="{8F9BB3A2-62CA-4316-96B5-2D3DFE5033A3}" dt="2021-04-20T13:43:26.025" v="957" actId="14100"/>
          <ac:spMkLst>
            <pc:docMk/>
            <pc:sldMk cId="410412577" sldId="280"/>
            <ac:spMk id="32" creationId="{FCB316A6-FFF3-4841-A72E-7D2D00579C5A}"/>
          </ac:spMkLst>
        </pc:spChg>
        <pc:picChg chg="add mod">
          <ac:chgData name="Jorge" userId="c64a7d57-1da2-4763-a98c-3c1ec591bfe0" providerId="ADAL" clId="{8F9BB3A2-62CA-4316-96B5-2D3DFE5033A3}" dt="2021-04-20T21:00:30.867" v="2584"/>
          <ac:picMkLst>
            <pc:docMk/>
            <pc:sldMk cId="410412577" sldId="280"/>
            <ac:picMk id="99" creationId="{13D45E97-C572-4C5C-84F9-6C0C211116D7}"/>
          </ac:picMkLst>
        </pc:picChg>
      </pc:sldChg>
      <pc:sldChg chg="addSp delSp modSp add mod setBg">
        <pc:chgData name="Jorge" userId="c64a7d57-1da2-4763-a98c-3c1ec591bfe0" providerId="ADAL" clId="{8F9BB3A2-62CA-4316-96B5-2D3DFE5033A3}" dt="2021-04-21T06:50:32.269" v="3689"/>
        <pc:sldMkLst>
          <pc:docMk/>
          <pc:sldMk cId="4027636939" sldId="281"/>
        </pc:sldMkLst>
        <pc:spChg chg="del">
          <ac:chgData name="Jorge" userId="c64a7d57-1da2-4763-a98c-3c1ec591bfe0" providerId="ADAL" clId="{8F9BB3A2-62CA-4316-96B5-2D3DFE5033A3}" dt="2021-04-20T20:55:54.821" v="2301" actId="478"/>
          <ac:spMkLst>
            <pc:docMk/>
            <pc:sldMk cId="4027636939" sldId="281"/>
            <ac:spMk id="28" creationId="{63C58F37-6847-4EAB-B6F9-13713250795B}"/>
          </ac:spMkLst>
        </pc:spChg>
        <pc:spChg chg="mod">
          <ac:chgData name="Jorge" userId="c64a7d57-1da2-4763-a98c-3c1ec591bfe0" providerId="ADAL" clId="{8F9BB3A2-62CA-4316-96B5-2D3DFE5033A3}" dt="2021-04-20T13:40:25.167" v="951" actId="14100"/>
          <ac:spMkLst>
            <pc:docMk/>
            <pc:sldMk cId="4027636939" sldId="281"/>
            <ac:spMk id="32" creationId="{FCB316A6-FFF3-4841-A72E-7D2D00579C5A}"/>
          </ac:spMkLst>
        </pc:spChg>
        <pc:spChg chg="add mod">
          <ac:chgData name="Jorge" userId="c64a7d57-1da2-4763-a98c-3c1ec591bfe0" providerId="ADAL" clId="{8F9BB3A2-62CA-4316-96B5-2D3DFE5033A3}" dt="2021-04-20T20:55:55.572" v="2302"/>
          <ac:spMkLst>
            <pc:docMk/>
            <pc:sldMk cId="4027636939" sldId="281"/>
            <ac:spMk id="98" creationId="{20E0557E-F3DD-45EF-BAE5-F3AB448DA8C0}"/>
          </ac:spMkLst>
        </pc:spChg>
        <pc:spChg chg="add mod">
          <ac:chgData name="Jorge" userId="c64a7d57-1da2-4763-a98c-3c1ec591bfe0" providerId="ADAL" clId="{8F9BB3A2-62CA-4316-96B5-2D3DFE5033A3}" dt="2021-04-21T06:50:32.269" v="3689"/>
          <ac:spMkLst>
            <pc:docMk/>
            <pc:sldMk cId="4027636939" sldId="281"/>
            <ac:spMk id="100" creationId="{80C07276-145B-437D-8FCF-A40E5CB90494}"/>
          </ac:spMkLst>
        </pc:spChg>
        <pc:picChg chg="add mod">
          <ac:chgData name="Jorge" userId="c64a7d57-1da2-4763-a98c-3c1ec591bfe0" providerId="ADAL" clId="{8F9BB3A2-62CA-4316-96B5-2D3DFE5033A3}" dt="2021-04-20T21:01:00.897" v="2588" actId="1076"/>
          <ac:picMkLst>
            <pc:docMk/>
            <pc:sldMk cId="4027636939" sldId="281"/>
            <ac:picMk id="99" creationId="{5C9A43FD-8C22-4EEA-8E3B-A8F881AC5A9A}"/>
          </ac:picMkLst>
        </pc:picChg>
      </pc:sldChg>
      <pc:sldChg chg="modSp mod">
        <pc:chgData name="Jorge" userId="c64a7d57-1da2-4763-a98c-3c1ec591bfe0" providerId="ADAL" clId="{8F9BB3A2-62CA-4316-96B5-2D3DFE5033A3}" dt="2021-04-21T06:50:51.739" v="3786" actId="20577"/>
        <pc:sldMkLst>
          <pc:docMk/>
          <pc:sldMk cId="0" sldId="284"/>
        </pc:sldMkLst>
        <pc:spChg chg="mod">
          <ac:chgData name="Jorge" userId="c64a7d57-1da2-4763-a98c-3c1ec591bfe0" providerId="ADAL" clId="{8F9BB3A2-62CA-4316-96B5-2D3DFE5033A3}" dt="2021-04-21T06:50:51.739" v="3786" actId="20577"/>
          <ac:spMkLst>
            <pc:docMk/>
            <pc:sldMk cId="0" sldId="284"/>
            <ac:spMk id="400" creationId="{00000000-0000-0000-0000-000000000000}"/>
          </ac:spMkLst>
        </pc:spChg>
      </pc:sldChg>
      <pc:sldChg chg="addSp delSp modSp mod">
        <pc:chgData name="Jorge" userId="c64a7d57-1da2-4763-a98c-3c1ec591bfe0" providerId="ADAL" clId="{8F9BB3A2-62CA-4316-96B5-2D3DFE5033A3}" dt="2021-04-21T19:18:24.074" v="3980" actId="20577"/>
        <pc:sldMkLst>
          <pc:docMk/>
          <pc:sldMk cId="0" sldId="287"/>
        </pc:sldMkLst>
        <pc:spChg chg="add del mod">
          <ac:chgData name="Jorge" userId="c64a7d57-1da2-4763-a98c-3c1ec591bfe0" providerId="ADAL" clId="{8F9BB3A2-62CA-4316-96B5-2D3DFE5033A3}" dt="2021-04-20T20:56:26" v="2304" actId="478"/>
          <ac:spMkLst>
            <pc:docMk/>
            <pc:sldMk cId="0" sldId="287"/>
            <ac:spMk id="3" creationId="{FCBC7C93-6B7F-4A8A-BC51-2FBFEFA4F45F}"/>
          </ac:spMkLst>
        </pc:spChg>
        <pc:spChg chg="add mod">
          <ac:chgData name="Jorge" userId="c64a7d57-1da2-4763-a98c-3c1ec591bfe0" providerId="ADAL" clId="{8F9BB3A2-62CA-4316-96B5-2D3DFE5033A3}" dt="2021-04-21T19:18:24.074" v="3980" actId="20577"/>
          <ac:spMkLst>
            <pc:docMk/>
            <pc:sldMk cId="0" sldId="287"/>
            <ac:spMk id="7" creationId="{1C17390F-9FD4-4D8F-AA58-8B781966AB12}"/>
          </ac:spMkLst>
        </pc:spChg>
        <pc:spChg chg="del">
          <ac:chgData name="Jorge" userId="c64a7d57-1da2-4763-a98c-3c1ec591bfe0" providerId="ADAL" clId="{8F9BB3A2-62CA-4316-96B5-2D3DFE5033A3}" dt="2021-04-20T20:56:24.416" v="2303" actId="478"/>
          <ac:spMkLst>
            <pc:docMk/>
            <pc:sldMk cId="0" sldId="287"/>
            <ac:spMk id="18" creationId="{8349D29F-8740-4648-A42D-482E6B55D935}"/>
          </ac:spMkLst>
        </pc:spChg>
        <pc:spChg chg="del">
          <ac:chgData name="Jorge" userId="c64a7d57-1da2-4763-a98c-3c1ec591bfe0" providerId="ADAL" clId="{8F9BB3A2-62CA-4316-96B5-2D3DFE5033A3}" dt="2021-04-20T20:56:29.574" v="2306" actId="478"/>
          <ac:spMkLst>
            <pc:docMk/>
            <pc:sldMk cId="0" sldId="287"/>
            <ac:spMk id="425" creationId="{00000000-0000-0000-0000-000000000000}"/>
          </ac:spMkLst>
        </pc:spChg>
        <pc:picChg chg="add mod">
          <ac:chgData name="Jorge" userId="c64a7d57-1da2-4763-a98c-3c1ec591bfe0" providerId="ADAL" clId="{8F9BB3A2-62CA-4316-96B5-2D3DFE5033A3}" dt="2021-04-21T06:39:21.649" v="3130" actId="1076"/>
          <ac:picMkLst>
            <pc:docMk/>
            <pc:sldMk cId="0" sldId="287"/>
            <ac:picMk id="4" creationId="{95C473EA-97D5-48B6-85BF-96783B80D8B2}"/>
          </ac:picMkLst>
        </pc:picChg>
        <pc:picChg chg="add mod">
          <ac:chgData name="Jorge" userId="c64a7d57-1da2-4763-a98c-3c1ec591bfe0" providerId="ADAL" clId="{8F9BB3A2-62CA-4316-96B5-2D3DFE5033A3}" dt="2021-04-21T06:39:27.016" v="3132" actId="1076"/>
          <ac:picMkLst>
            <pc:docMk/>
            <pc:sldMk cId="0" sldId="287"/>
            <ac:picMk id="5" creationId="{FA9523D0-E578-469D-B388-9812C1AD4CF9}"/>
          </ac:picMkLst>
        </pc:picChg>
      </pc:sldChg>
      <pc:sldChg chg="modSp mod">
        <pc:chgData name="Jorge" userId="c64a7d57-1da2-4763-a98c-3c1ec591bfe0" providerId="ADAL" clId="{8F9BB3A2-62CA-4316-96B5-2D3DFE5033A3}" dt="2021-04-20T21:06:25.070" v="3048" actId="20577"/>
        <pc:sldMkLst>
          <pc:docMk/>
          <pc:sldMk cId="0" sldId="291"/>
        </pc:sldMkLst>
        <pc:spChg chg="mod">
          <ac:chgData name="Jorge" userId="c64a7d57-1da2-4763-a98c-3c1ec591bfe0" providerId="ADAL" clId="{8F9BB3A2-62CA-4316-96B5-2D3DFE5033A3}" dt="2021-04-20T21:06:25.070" v="3048" actId="20577"/>
          <ac:spMkLst>
            <pc:docMk/>
            <pc:sldMk cId="0" sldId="291"/>
            <ac:spMk id="504" creationId="{00000000-0000-0000-0000-000000000000}"/>
          </ac:spMkLst>
        </pc:spChg>
      </pc:sldChg>
      <pc:sldChg chg="modSp mod">
        <pc:chgData name="Jorge" userId="c64a7d57-1da2-4763-a98c-3c1ec591bfe0" providerId="ADAL" clId="{8F9BB3A2-62CA-4316-96B5-2D3DFE5033A3}" dt="2021-04-20T21:06:45.163" v="3111" actId="20577"/>
        <pc:sldMkLst>
          <pc:docMk/>
          <pc:sldMk cId="0" sldId="292"/>
        </pc:sldMkLst>
        <pc:spChg chg="mod">
          <ac:chgData name="Jorge" userId="c64a7d57-1da2-4763-a98c-3c1ec591bfe0" providerId="ADAL" clId="{8F9BB3A2-62CA-4316-96B5-2D3DFE5033A3}" dt="2021-04-20T21:06:45.163" v="3111" actId="20577"/>
          <ac:spMkLst>
            <pc:docMk/>
            <pc:sldMk cId="0" sldId="292"/>
            <ac:spMk id="511" creationId="{00000000-0000-0000-0000-000000000000}"/>
          </ac:spMkLst>
        </pc:spChg>
      </pc:sldChg>
      <pc:sldChg chg="del">
        <pc:chgData name="Jorge" userId="c64a7d57-1da2-4763-a98c-3c1ec591bfe0" providerId="ADAL" clId="{8F9BB3A2-62CA-4316-96B5-2D3DFE5033A3}" dt="2021-04-20T13:44:42.201" v="969" actId="47"/>
        <pc:sldMkLst>
          <pc:docMk/>
          <pc:sldMk cId="1773753897" sldId="343"/>
        </pc:sldMkLst>
      </pc:sldChg>
      <pc:sldChg chg="modSp mod">
        <pc:chgData name="Jorge" userId="c64a7d57-1da2-4763-a98c-3c1ec591bfe0" providerId="ADAL" clId="{8F9BB3A2-62CA-4316-96B5-2D3DFE5033A3}" dt="2021-04-21T06:42:37.002" v="3173" actId="20577"/>
        <pc:sldMkLst>
          <pc:docMk/>
          <pc:sldMk cId="776814764" sldId="344"/>
        </pc:sldMkLst>
        <pc:spChg chg="mod">
          <ac:chgData name="Jorge" userId="c64a7d57-1da2-4763-a98c-3c1ec591bfe0" providerId="ADAL" clId="{8F9BB3A2-62CA-4316-96B5-2D3DFE5033A3}" dt="2021-04-21T06:42:37.002" v="3173" actId="20577"/>
          <ac:spMkLst>
            <pc:docMk/>
            <pc:sldMk cId="776814764" sldId="344"/>
            <ac:spMk id="356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1T06:42:22.564" v="3167" actId="14100"/>
          <ac:spMkLst>
            <pc:docMk/>
            <pc:sldMk cId="776814764" sldId="344"/>
            <ac:spMk id="357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1T06:42:29.016" v="3168" actId="207"/>
          <ac:spMkLst>
            <pc:docMk/>
            <pc:sldMk cId="776814764" sldId="344"/>
            <ac:spMk id="359" creationId="{00000000-0000-0000-0000-000000000000}"/>
          </ac:spMkLst>
        </pc:spChg>
      </pc:sldChg>
      <pc:sldChg chg="addSp delSp modSp mod">
        <pc:chgData name="Jorge" userId="c64a7d57-1da2-4763-a98c-3c1ec591bfe0" providerId="ADAL" clId="{8F9BB3A2-62CA-4316-96B5-2D3DFE5033A3}" dt="2021-04-20T13:38:24.238" v="931" actId="14100"/>
        <pc:sldMkLst>
          <pc:docMk/>
          <pc:sldMk cId="0" sldId="437"/>
        </pc:sldMkLst>
        <pc:spChg chg="del mod">
          <ac:chgData name="Jorge" userId="c64a7d57-1da2-4763-a98c-3c1ec591bfe0" providerId="ADAL" clId="{8F9BB3A2-62CA-4316-96B5-2D3DFE5033A3}" dt="2021-04-20T13:23:26.040" v="197" actId="478"/>
          <ac:spMkLst>
            <pc:docMk/>
            <pc:sldMk cId="0" sldId="437"/>
            <ac:spMk id="6" creationId="{3DC63A79-4B36-4200-B6FB-2E3F15750BA9}"/>
          </ac:spMkLst>
        </pc:spChg>
        <pc:spChg chg="mod">
          <ac:chgData name="Jorge" userId="c64a7d57-1da2-4763-a98c-3c1ec591bfe0" providerId="ADAL" clId="{8F9BB3A2-62CA-4316-96B5-2D3DFE5033A3}" dt="2021-04-20T13:23:29.858" v="199" actId="14100"/>
          <ac:spMkLst>
            <pc:docMk/>
            <pc:sldMk cId="0" sldId="437"/>
            <ac:spMk id="15" creationId="{778DB340-212C-48B1-A800-047DD80841D1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31" creationId="{B527665A-F8AC-4575-87D4-CA31C93A455B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32" creationId="{F0384897-2F22-4109-AC80-803FDD300BCC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37" creationId="{95F1DBC2-8463-4ACA-A081-B16CBB21998E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38" creationId="{58ACD3D5-9181-459A-8100-D4C5E62BDB05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39" creationId="{29AA2FFF-A0FB-47B1-AE48-8D8C9893F4F5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0" creationId="{584FFE5E-1340-42C1-87A8-CB25A0900274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1" creationId="{6C4B6CCB-BD42-4E09-9F6E-E288837D7CBE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2" creationId="{082D3301-0D0A-42E9-8458-7B4E6A697397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3" creationId="{60E342F1-C85D-4724-B501-9397642EC168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4" creationId="{95ED9A86-DF1B-43B2-9DF8-6318BEB5DBCE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5" creationId="{8B61EDE7-BE6E-42A9-9933-58A6B5029BE8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6" creationId="{58145AEB-1F98-4A09-82A6-B1E93C03375A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7" creationId="{2BE42F9F-0874-4722-BD6B-177A166ACC28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8" creationId="{5579DA33-CEA2-4A9A-817F-0259684611BD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49" creationId="{79024EF5-8606-45A7-A0D6-9C053E612542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0" creationId="{7098913C-9EE9-4647-8D85-2E8C22A1B6D9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1" creationId="{B9D200D6-0A6A-42BA-8E5C-6ACD2F9BFBCB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2" creationId="{0A2AF28F-B49A-4923-82B1-CD6C25468E46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3" creationId="{62BDC949-58AD-4CAC-A0D6-2F0921FE7EB4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4" creationId="{96E53D69-D91B-49BA-ADC9-6F0D0EC88AAB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5" creationId="{A24A063C-B0A9-4DD4-8428-13D33451AC65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6" creationId="{78E25418-1B20-443A-9149-4DE562007994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7" creationId="{0347A0F3-8565-415C-888B-44C89C496800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8" creationId="{1E6393ED-BB3A-48E0-AD46-0130186D7284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59" creationId="{EC3819F2-B9A4-473B-87F6-FE973C22B960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60" creationId="{09AE0CC5-1FCD-4AE9-8199-BD24EEC31F36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61" creationId="{6B4B83C0-C5DC-4B96-93B2-137A03B29A2A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65" creationId="{7F25695D-453C-4E8C-A6F3-2C3E35F5FABD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71" creationId="{E7B80FD2-8D6E-41EF-8B07-3BFFBD4F46B7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73" creationId="{558081CE-EB9D-4133-8C0A-533947142B22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74" creationId="{002F0256-739E-44E8-8610-1E2A10D8AFB5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75" creationId="{D16BF362-520D-43C8-8812-8966EDC6A1FB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76" creationId="{D0094EA1-8DD3-4E57-8DB2-35DE3EBC7C5E}"/>
          </ac:spMkLst>
        </pc:spChg>
        <pc:spChg chg="add mod ord">
          <ac:chgData name="Jorge" userId="c64a7d57-1da2-4763-a98c-3c1ec591bfe0" providerId="ADAL" clId="{8F9BB3A2-62CA-4316-96B5-2D3DFE5033A3}" dt="2021-04-20T13:38:24.238" v="931" actId="14100"/>
          <ac:spMkLst>
            <pc:docMk/>
            <pc:sldMk cId="0" sldId="437"/>
            <ac:spMk id="78" creationId="{1FD7D10B-8B0F-4753-87AB-5ABB2A705EBB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79" creationId="{A2690156-0AE3-49F8-9BEC-6C602C9CB1B1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80" creationId="{818BC98A-C7B1-4FFE-95C4-184CC0AA6E25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81" creationId="{1F323360-D672-4B2C-821B-2A302C1082D5}"/>
          </ac:spMkLst>
        </pc:spChg>
        <pc:spChg chg="add mod ord">
          <ac:chgData name="Jorge" userId="c64a7d57-1da2-4763-a98c-3c1ec591bfe0" providerId="ADAL" clId="{8F9BB3A2-62CA-4316-96B5-2D3DFE5033A3}" dt="2021-04-20T13:23:15.007" v="193" actId="167"/>
          <ac:spMkLst>
            <pc:docMk/>
            <pc:sldMk cId="0" sldId="437"/>
            <ac:spMk id="82" creationId="{713230A2-9087-46E1-8A20-D971B13C08F9}"/>
          </ac:spMkLst>
        </pc:spChg>
        <pc:picChg chg="del">
          <ac:chgData name="Jorge" userId="c64a7d57-1da2-4763-a98c-3c1ec591bfe0" providerId="ADAL" clId="{8F9BB3A2-62CA-4316-96B5-2D3DFE5033A3}" dt="2021-04-20T13:23:11.363" v="191" actId="478"/>
          <ac:picMkLst>
            <pc:docMk/>
            <pc:sldMk cId="0" sldId="437"/>
            <ac:picMk id="3" creationId="{3B8D7F39-8FBD-474C-A652-6DA55D55737A}"/>
          </ac:picMkLst>
        </pc:picChg>
        <pc:picChg chg="add mod ord">
          <ac:chgData name="Jorge" userId="c64a7d57-1da2-4763-a98c-3c1ec591bfe0" providerId="ADAL" clId="{8F9BB3A2-62CA-4316-96B5-2D3DFE5033A3}" dt="2021-04-20T13:23:15.007" v="193" actId="167"/>
          <ac:picMkLst>
            <pc:docMk/>
            <pc:sldMk cId="0" sldId="437"/>
            <ac:picMk id="9" creationId="{81790040-8409-48A5-90BF-C17A6746210E}"/>
          </ac:picMkLst>
        </pc:picChg>
        <pc:picChg chg="mod">
          <ac:chgData name="Jorge" userId="c64a7d57-1da2-4763-a98c-3c1ec591bfe0" providerId="ADAL" clId="{8F9BB3A2-62CA-4316-96B5-2D3DFE5033A3}" dt="2021-04-20T13:23:23.300" v="195" actId="1076"/>
          <ac:picMkLst>
            <pc:docMk/>
            <pc:sldMk cId="0" sldId="437"/>
            <ac:picMk id="10" creationId="{14771761-DF7B-4FCD-A17B-21A2D82C8740}"/>
          </ac:picMkLst>
        </pc:picChg>
        <pc:picChg chg="mod">
          <ac:chgData name="Jorge" userId="c64a7d57-1da2-4763-a98c-3c1ec591bfe0" providerId="ADAL" clId="{8F9BB3A2-62CA-4316-96B5-2D3DFE5033A3}" dt="2021-04-20T13:23:18.443" v="194" actId="1076"/>
          <ac:picMkLst>
            <pc:docMk/>
            <pc:sldMk cId="0" sldId="437"/>
            <ac:picMk id="4102" creationId="{3B689D06-F12A-4370-A729-DA9D9FE12703}"/>
          </ac:picMkLst>
        </pc:pic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1" creationId="{EF8922E0-4EDC-406A-A444-D4BBEFDFA71D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2" creationId="{F27A2824-445E-4702-BF83-7D158E5B8FB3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3" creationId="{6684BD52-3714-4877-8FFF-2CEC3163AD2D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4" creationId="{9F3D3ADC-AF60-41C7-88DC-39CABC0A2D80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6" creationId="{4012C0B1-657E-4D1D-9D35-FA49607F2407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7" creationId="{69DA56EA-D6F4-4C7D-9E98-5BBA0EC17792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8" creationId="{BB5E80D9-44D7-49DC-95C3-220DF2BBD4FA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19" creationId="{2CDC1D92-6BCD-4162-B9B2-C8D14A043CDB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0" creationId="{6EFF1BD3-939A-4086-A930-B6C4B99AAE17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1" creationId="{39AC3809-0F23-46F3-B83E-EC768A43AE56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2" creationId="{10AB30B7-0DE6-4FCA-B0CA-1994F333F824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3" creationId="{920E9152-035B-459E-9CEE-BD7AFF5FD2E7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4" creationId="{2E106971-365B-49CF-A47C-B75D49B5394F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5" creationId="{F163F4A0-8762-4E3B-A1E0-E6F3735B3735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6" creationId="{B442555E-F5C5-4FED-A90D-EDCC7F21154F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7" creationId="{921C11F7-059A-4B0A-BDAE-3C5227D63D80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8" creationId="{38CF0121-09F4-47C0-A88F-2E5B8DCEE57D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29" creationId="{EC25B963-3BE5-4772-8264-8A41E9B37096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30" creationId="{F96FFF30-DD3B-4836-9A4B-DA55A82081E6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33" creationId="{3F25CAC5-6D22-48FB-B63D-1227DD68A31C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34" creationId="{D84DF041-4D89-4DD3-91D7-D6ED665E1954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35" creationId="{712858EC-860E-4673-801C-4ADBB0965495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36" creationId="{48EB4903-200E-40BD-8FCF-3AF0FFCFEE2C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62" creationId="{783C7866-D753-444B-BF79-47B6C7060795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63" creationId="{9985BC0C-695D-48D0-AB0E-35F474C1D2EA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64" creationId="{265241B6-862D-411B-9444-BE9FB3ED6BDD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66" creationId="{62CBC350-D94F-41F8-83E8-4170E8EECDD1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67" creationId="{BD629D5F-0967-4087-B72A-6AD697694BE8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68" creationId="{F2A52765-4899-4978-AFA9-01838B99E635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69" creationId="{4F063AA4-6407-4EF9-9511-22305D03CBB5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70" creationId="{208ED001-1CB3-4FD7-B674-CE8A013C8341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72" creationId="{2D76C149-D0E3-460F-A685-60D2FAE02190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77" creationId="{352EEA53-72B2-484A-9F65-FDA6179D6102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83" creationId="{8ED05CD4-6A60-438B-92FC-75B2A8DB1427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84" creationId="{C7CBEEFA-E4AF-4BA1-B20A-B1C70F008FF7}"/>
          </ac:cxnSpMkLst>
        </pc:cxnChg>
        <pc:cxnChg chg="add mod ord">
          <ac:chgData name="Jorge" userId="c64a7d57-1da2-4763-a98c-3c1ec591bfe0" providerId="ADAL" clId="{8F9BB3A2-62CA-4316-96B5-2D3DFE5033A3}" dt="2021-04-20T13:23:15.007" v="193" actId="167"/>
          <ac:cxnSpMkLst>
            <pc:docMk/>
            <pc:sldMk cId="0" sldId="437"/>
            <ac:cxnSpMk id="85" creationId="{7C6C75F5-654F-4EF7-BDF8-45BD7F386000}"/>
          </ac:cxnSpMkLst>
        </pc:cxnChg>
      </pc:sldChg>
      <pc:sldChg chg="del">
        <pc:chgData name="Jorge" userId="c64a7d57-1da2-4763-a98c-3c1ec591bfe0" providerId="ADAL" clId="{8F9BB3A2-62CA-4316-96B5-2D3DFE5033A3}" dt="2021-04-20T13:34:23.732" v="910" actId="47"/>
        <pc:sldMkLst>
          <pc:docMk/>
          <pc:sldMk cId="1167181476" sldId="449"/>
        </pc:sldMkLst>
      </pc:sldChg>
      <pc:sldChg chg="modSp mod">
        <pc:chgData name="Jorge" userId="c64a7d57-1da2-4763-a98c-3c1ec591bfe0" providerId="ADAL" clId="{8F9BB3A2-62CA-4316-96B5-2D3DFE5033A3}" dt="2021-04-21T06:48:07.903" v="3373" actId="20577"/>
        <pc:sldMkLst>
          <pc:docMk/>
          <pc:sldMk cId="2362459557" sldId="450"/>
        </pc:sldMkLst>
        <pc:spChg chg="mod">
          <ac:chgData name="Jorge" userId="c64a7d57-1da2-4763-a98c-3c1ec591bfe0" providerId="ADAL" clId="{8F9BB3A2-62CA-4316-96B5-2D3DFE5033A3}" dt="2021-04-21T06:41:56.887" v="3161" actId="6549"/>
          <ac:spMkLst>
            <pc:docMk/>
            <pc:sldMk cId="2362459557" sldId="450"/>
            <ac:spMk id="342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1T06:41:38.864" v="3142" actId="20577"/>
          <ac:spMkLst>
            <pc:docMk/>
            <pc:sldMk cId="2362459557" sldId="450"/>
            <ac:spMk id="343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1T06:48:07.903" v="3373" actId="20577"/>
          <ac:spMkLst>
            <pc:docMk/>
            <pc:sldMk cId="2362459557" sldId="450"/>
            <ac:spMk id="350" creationId="{00000000-0000-0000-0000-000000000000}"/>
          </ac:spMkLst>
        </pc:spChg>
      </pc:sldChg>
      <pc:sldChg chg="delSp modSp mod">
        <pc:chgData name="Jorge" userId="c64a7d57-1da2-4763-a98c-3c1ec591bfe0" providerId="ADAL" clId="{8F9BB3A2-62CA-4316-96B5-2D3DFE5033A3}" dt="2021-04-20T13:44:21.271" v="968" actId="20577"/>
        <pc:sldMkLst>
          <pc:docMk/>
          <pc:sldMk cId="992253589" sldId="452"/>
        </pc:sldMkLst>
        <pc:spChg chg="mod">
          <ac:chgData name="Jorge" userId="c64a7d57-1da2-4763-a98c-3c1ec591bfe0" providerId="ADAL" clId="{8F9BB3A2-62CA-4316-96B5-2D3DFE5033A3}" dt="2021-04-20T13:44:21.271" v="968" actId="20577"/>
          <ac:spMkLst>
            <pc:docMk/>
            <pc:sldMk cId="992253589" sldId="452"/>
            <ac:spMk id="3" creationId="{37416229-43BC-4BD3-ACB6-2DE003269B5C}"/>
          </ac:spMkLst>
        </pc:spChg>
        <pc:picChg chg="del">
          <ac:chgData name="Jorge" userId="c64a7d57-1da2-4763-a98c-3c1ec591bfe0" providerId="ADAL" clId="{8F9BB3A2-62CA-4316-96B5-2D3DFE5033A3}" dt="2021-04-20T13:44:17.049" v="958" actId="478"/>
          <ac:picMkLst>
            <pc:docMk/>
            <pc:sldMk cId="992253589" sldId="452"/>
            <ac:picMk id="4" creationId="{4BF8A309-BDD8-482B-8B89-D85A777F5A12}"/>
          </ac:picMkLst>
        </pc:picChg>
      </pc:sldChg>
      <pc:sldChg chg="del">
        <pc:chgData name="Jorge" userId="c64a7d57-1da2-4763-a98c-3c1ec591bfe0" providerId="ADAL" clId="{8F9BB3A2-62CA-4316-96B5-2D3DFE5033A3}" dt="2021-04-20T13:34:22.428" v="909" actId="47"/>
        <pc:sldMkLst>
          <pc:docMk/>
          <pc:sldMk cId="1167181476" sldId="464"/>
        </pc:sldMkLst>
      </pc:sldChg>
      <pc:sldChg chg="del">
        <pc:chgData name="Jorge" userId="c64a7d57-1da2-4763-a98c-3c1ec591bfe0" providerId="ADAL" clId="{8F9BB3A2-62CA-4316-96B5-2D3DFE5033A3}" dt="2021-04-20T13:40:35.089" v="952" actId="47"/>
        <pc:sldMkLst>
          <pc:docMk/>
          <pc:sldMk cId="1167181476" sldId="468"/>
        </pc:sldMkLst>
      </pc:sldChg>
      <pc:sldChg chg="addSp delSp modSp mod">
        <pc:chgData name="Jorge" userId="c64a7d57-1da2-4763-a98c-3c1ec591bfe0" providerId="ADAL" clId="{8F9BB3A2-62CA-4316-96B5-2D3DFE5033A3}" dt="2021-04-20T20:57:44.110" v="2524" actId="14100"/>
        <pc:sldMkLst>
          <pc:docMk/>
          <pc:sldMk cId="1204493724" sldId="469"/>
        </pc:sldMkLst>
        <pc:spChg chg="mod">
          <ac:chgData name="Jorge" userId="c64a7d57-1da2-4763-a98c-3c1ec591bfe0" providerId="ADAL" clId="{8F9BB3A2-62CA-4316-96B5-2D3DFE5033A3}" dt="2021-04-20T20:57:44.110" v="2524" actId="14100"/>
          <ac:spMkLst>
            <pc:docMk/>
            <pc:sldMk cId="1204493724" sldId="469"/>
            <ac:spMk id="10" creationId="{DE5AD77B-0671-44F9-A505-3C78D6E9FFE4}"/>
          </ac:spMkLst>
        </pc:spChg>
        <pc:picChg chg="del">
          <ac:chgData name="Jorge" userId="c64a7d57-1da2-4763-a98c-3c1ec591bfe0" providerId="ADAL" clId="{8F9BB3A2-62CA-4316-96B5-2D3DFE5033A3}" dt="2021-04-20T13:35:43.246" v="925" actId="478"/>
          <ac:picMkLst>
            <pc:docMk/>
            <pc:sldMk cId="1204493724" sldId="469"/>
            <ac:picMk id="3" creationId="{379835DA-C778-4FF2-A37E-606604CF32C0}"/>
          </ac:picMkLst>
        </pc:picChg>
        <pc:picChg chg="del">
          <ac:chgData name="Jorge" userId="c64a7d57-1da2-4763-a98c-3c1ec591bfe0" providerId="ADAL" clId="{8F9BB3A2-62CA-4316-96B5-2D3DFE5033A3}" dt="2021-04-20T13:35:43.246" v="925" actId="478"/>
          <ac:picMkLst>
            <pc:docMk/>
            <pc:sldMk cId="1204493724" sldId="469"/>
            <ac:picMk id="5" creationId="{134E3FD8-A319-4EC5-A333-29D34D0C79D3}"/>
          </ac:picMkLst>
        </pc:picChg>
        <pc:picChg chg="del">
          <ac:chgData name="Jorge" userId="c64a7d57-1da2-4763-a98c-3c1ec591bfe0" providerId="ADAL" clId="{8F9BB3A2-62CA-4316-96B5-2D3DFE5033A3}" dt="2021-04-20T13:35:43.246" v="925" actId="478"/>
          <ac:picMkLst>
            <pc:docMk/>
            <pc:sldMk cId="1204493724" sldId="469"/>
            <ac:picMk id="6" creationId="{FFFC7312-008F-4BB8-8703-C9AAD2A7EF56}"/>
          </ac:picMkLst>
        </pc:picChg>
        <pc:picChg chg="del">
          <ac:chgData name="Jorge" userId="c64a7d57-1da2-4763-a98c-3c1ec591bfe0" providerId="ADAL" clId="{8F9BB3A2-62CA-4316-96B5-2D3DFE5033A3}" dt="2021-04-20T13:35:43.246" v="925" actId="478"/>
          <ac:picMkLst>
            <pc:docMk/>
            <pc:sldMk cId="1204493724" sldId="469"/>
            <ac:picMk id="9" creationId="{A4EEE874-DA69-42E3-92AE-3FF50FDE2964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12" creationId="{5C6CA57D-89B5-4A1B-A3B2-B5DBFEDDAE6F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13" creationId="{1101107A-90E1-43D0-B151-4FD670D76E60}"/>
          </ac:picMkLst>
        </pc:picChg>
        <pc:picChg chg="del">
          <ac:chgData name="Jorge" userId="c64a7d57-1da2-4763-a98c-3c1ec591bfe0" providerId="ADAL" clId="{8F9BB3A2-62CA-4316-96B5-2D3DFE5033A3}" dt="2021-04-20T13:35:43.246" v="925" actId="478"/>
          <ac:picMkLst>
            <pc:docMk/>
            <pc:sldMk cId="1204493724" sldId="469"/>
            <ac:picMk id="14" creationId="{00000000-0000-0000-0000-000000000000}"/>
          </ac:picMkLst>
        </pc:picChg>
        <pc:picChg chg="del">
          <ac:chgData name="Jorge" userId="c64a7d57-1da2-4763-a98c-3c1ec591bfe0" providerId="ADAL" clId="{8F9BB3A2-62CA-4316-96B5-2D3DFE5033A3}" dt="2021-04-20T13:35:43.246" v="925" actId="478"/>
          <ac:picMkLst>
            <pc:docMk/>
            <pc:sldMk cId="1204493724" sldId="469"/>
            <ac:picMk id="15" creationId="{7BF3118F-91DF-4D51-95BD-4391B100CC17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16" creationId="{50ACE8F3-D0D5-4153-AA15-2558A5266279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17" creationId="{1DC7A3F1-6DE9-40D7-A409-42103B2F8C2C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18" creationId="{1B6F6915-6F47-45B0-8708-68185D4843B3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19" creationId="{9385EE49-A61B-4816-AA6A-E8CE7653E737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20" creationId="{E5EE741F-2DF9-4C7A-904F-F9C5F2F3EC0B}"/>
          </ac:picMkLst>
        </pc:picChg>
        <pc:picChg chg="add mod">
          <ac:chgData name="Jorge" userId="c64a7d57-1da2-4763-a98c-3c1ec591bfe0" providerId="ADAL" clId="{8F9BB3A2-62CA-4316-96B5-2D3DFE5033A3}" dt="2021-04-20T13:35:43.642" v="926"/>
          <ac:picMkLst>
            <pc:docMk/>
            <pc:sldMk cId="1204493724" sldId="469"/>
            <ac:picMk id="21" creationId="{8A880C7B-A301-4EA7-B799-0E34C03D0B19}"/>
          </ac:picMkLst>
        </pc:picChg>
      </pc:sldChg>
      <pc:sldChg chg="del">
        <pc:chgData name="Jorge" userId="c64a7d57-1da2-4763-a98c-3c1ec591bfe0" providerId="ADAL" clId="{8F9BB3A2-62CA-4316-96B5-2D3DFE5033A3}" dt="2021-04-20T13:40:35.741" v="953" actId="47"/>
        <pc:sldMkLst>
          <pc:docMk/>
          <pc:sldMk cId="1167181476" sldId="470"/>
        </pc:sldMkLst>
      </pc:sldChg>
      <pc:sldChg chg="addSp delSp modSp mod ord">
        <pc:chgData name="Jorge" userId="c64a7d57-1da2-4763-a98c-3c1ec591bfe0" providerId="ADAL" clId="{8F9BB3A2-62CA-4316-96B5-2D3DFE5033A3}" dt="2021-04-21T19:17:30.180" v="3974" actId="20577"/>
        <pc:sldMkLst>
          <pc:docMk/>
          <pc:sldMk cId="3057975801" sldId="471"/>
        </pc:sldMkLst>
        <pc:spChg chg="mod">
          <ac:chgData name="Jorge" userId="c64a7d57-1da2-4763-a98c-3c1ec591bfe0" providerId="ADAL" clId="{8F9BB3A2-62CA-4316-96B5-2D3DFE5033A3}" dt="2021-04-21T19:17:30.180" v="3974" actId="20577"/>
          <ac:spMkLst>
            <pc:docMk/>
            <pc:sldMk cId="3057975801" sldId="471"/>
            <ac:spMk id="6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0T18:15:34.537" v="1084" actId="207"/>
          <ac:spMkLst>
            <pc:docMk/>
            <pc:sldMk cId="3057975801" sldId="471"/>
            <ac:spMk id="8" creationId="{9AE32021-F573-4292-8A74-FCC22DF66CC7}"/>
          </ac:spMkLst>
        </pc:spChg>
        <pc:picChg chg="del">
          <ac:chgData name="Jorge" userId="c64a7d57-1da2-4763-a98c-3c1ec591bfe0" providerId="ADAL" clId="{8F9BB3A2-62CA-4316-96B5-2D3DFE5033A3}" dt="2021-04-20T13:33:44.307" v="893" actId="478"/>
          <ac:picMkLst>
            <pc:docMk/>
            <pc:sldMk cId="3057975801" sldId="471"/>
            <ac:picMk id="5" creationId="{F4F96DFC-B9A6-47C6-9A76-AE1BA67FC045}"/>
          </ac:picMkLst>
        </pc:picChg>
        <pc:picChg chg="del">
          <ac:chgData name="Jorge" userId="c64a7d57-1da2-4763-a98c-3c1ec591bfe0" providerId="ADAL" clId="{8F9BB3A2-62CA-4316-96B5-2D3DFE5033A3}" dt="2021-04-20T13:33:44.307" v="893" actId="478"/>
          <ac:picMkLst>
            <pc:docMk/>
            <pc:sldMk cId="3057975801" sldId="471"/>
            <ac:picMk id="9" creationId="{5DFB231D-AC98-491F-979A-F483338440C2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10" creationId="{8E57E7FA-083E-41CD-84F0-7BA237D7BBA7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11" creationId="{BA21145C-0BDC-4236-900B-10B24C667E34}"/>
          </ac:picMkLst>
        </pc:picChg>
        <pc:picChg chg="del">
          <ac:chgData name="Jorge" userId="c64a7d57-1da2-4763-a98c-3c1ec591bfe0" providerId="ADAL" clId="{8F9BB3A2-62CA-4316-96B5-2D3DFE5033A3}" dt="2021-04-20T13:33:44.307" v="893" actId="478"/>
          <ac:picMkLst>
            <pc:docMk/>
            <pc:sldMk cId="3057975801" sldId="471"/>
            <ac:picMk id="12" creationId="{877DBB4B-D541-4165-806B-2F38CB5E64C7}"/>
          </ac:picMkLst>
        </pc:picChg>
        <pc:picChg chg="del">
          <ac:chgData name="Jorge" userId="c64a7d57-1da2-4763-a98c-3c1ec591bfe0" providerId="ADAL" clId="{8F9BB3A2-62CA-4316-96B5-2D3DFE5033A3}" dt="2021-04-20T13:33:44.307" v="893" actId="478"/>
          <ac:picMkLst>
            <pc:docMk/>
            <pc:sldMk cId="3057975801" sldId="471"/>
            <ac:picMk id="13" creationId="{60A9F500-4E6E-4D6A-A87C-9131AAE9B03E}"/>
          </ac:picMkLst>
        </pc:picChg>
        <pc:picChg chg="del">
          <ac:chgData name="Jorge" userId="c64a7d57-1da2-4763-a98c-3c1ec591bfe0" providerId="ADAL" clId="{8F9BB3A2-62CA-4316-96B5-2D3DFE5033A3}" dt="2021-04-20T13:33:44.307" v="893" actId="478"/>
          <ac:picMkLst>
            <pc:docMk/>
            <pc:sldMk cId="3057975801" sldId="471"/>
            <ac:picMk id="14" creationId="{A46D09BA-4086-44A4-BBFF-26CA0C62045D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15" creationId="{7769F9F6-3503-4589-A493-28E247F51A96}"/>
          </ac:picMkLst>
        </pc:picChg>
        <pc:picChg chg="del">
          <ac:chgData name="Jorge" userId="c64a7d57-1da2-4763-a98c-3c1ec591bfe0" providerId="ADAL" clId="{8F9BB3A2-62CA-4316-96B5-2D3DFE5033A3}" dt="2021-04-20T13:33:44.307" v="893" actId="478"/>
          <ac:picMkLst>
            <pc:docMk/>
            <pc:sldMk cId="3057975801" sldId="471"/>
            <ac:picMk id="16" creationId="{060E4BAA-D4F8-4680-8D40-1314C6F926CE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17" creationId="{9031C8CF-5204-4785-A048-35C08B6956BB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18" creationId="{D24D9E94-460E-4E21-9BD5-E4348B1C36F2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19" creationId="{19AD7609-B528-4B4A-9A0B-8C19FAE341EC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20" creationId="{0E447013-DCEE-4B06-8A99-C3C91AFC37F5}"/>
          </ac:picMkLst>
        </pc:picChg>
        <pc:picChg chg="add mod">
          <ac:chgData name="Jorge" userId="c64a7d57-1da2-4763-a98c-3c1ec591bfe0" providerId="ADAL" clId="{8F9BB3A2-62CA-4316-96B5-2D3DFE5033A3}" dt="2021-04-20T13:33:44.673" v="894"/>
          <ac:picMkLst>
            <pc:docMk/>
            <pc:sldMk cId="3057975801" sldId="471"/>
            <ac:picMk id="21" creationId="{7CD126FE-602D-4B91-9F5E-E701A39707C2}"/>
          </ac:picMkLst>
        </pc:picChg>
      </pc:sldChg>
      <pc:sldChg chg="del">
        <pc:chgData name="Jorge" userId="c64a7d57-1da2-4763-a98c-3c1ec591bfe0" providerId="ADAL" clId="{8F9BB3A2-62CA-4316-96B5-2D3DFE5033A3}" dt="2021-04-20T13:45:47.265" v="973" actId="47"/>
        <pc:sldMkLst>
          <pc:docMk/>
          <pc:sldMk cId="1330315784" sldId="472"/>
        </pc:sldMkLst>
      </pc:sldChg>
      <pc:sldChg chg="del">
        <pc:chgData name="Jorge" userId="c64a7d57-1da2-4763-a98c-3c1ec591bfe0" providerId="ADAL" clId="{8F9BB3A2-62CA-4316-96B5-2D3DFE5033A3}" dt="2021-04-20T13:34:28.667" v="911" actId="47"/>
        <pc:sldMkLst>
          <pc:docMk/>
          <pc:sldMk cId="234123082" sldId="473"/>
        </pc:sldMkLst>
      </pc:sldChg>
      <pc:sldChg chg="addSp delSp modSp mod">
        <pc:chgData name="Jorge" userId="c64a7d57-1da2-4763-a98c-3c1ec591bfe0" providerId="ADAL" clId="{8F9BB3A2-62CA-4316-96B5-2D3DFE5033A3}" dt="2021-04-20T21:01:57.015" v="2604" actId="1076"/>
        <pc:sldMkLst>
          <pc:docMk/>
          <pc:sldMk cId="394192436" sldId="474"/>
        </pc:sldMkLst>
        <pc:spChg chg="mod">
          <ac:chgData name="Jorge" userId="c64a7d57-1da2-4763-a98c-3c1ec591bfe0" providerId="ADAL" clId="{8F9BB3A2-62CA-4316-96B5-2D3DFE5033A3}" dt="2021-04-20T13:34:38.227" v="921" actId="20577"/>
          <ac:spMkLst>
            <pc:docMk/>
            <pc:sldMk cId="394192436" sldId="474"/>
            <ac:spMk id="4" creationId="{C003CD4A-D9E6-4451-9906-BE212E6CE89C}"/>
          </ac:spMkLst>
        </pc:spChg>
        <pc:spChg chg="mod">
          <ac:chgData name="Jorge" userId="c64a7d57-1da2-4763-a98c-3c1ec591bfe0" providerId="ADAL" clId="{8F9BB3A2-62CA-4316-96B5-2D3DFE5033A3}" dt="2021-04-20T18:19:05.310" v="1238" actId="20577"/>
          <ac:spMkLst>
            <pc:docMk/>
            <pc:sldMk cId="394192436" sldId="474"/>
            <ac:spMk id="5" creationId="{92AF7B9A-5E99-4466-A455-896C16B9D114}"/>
          </ac:spMkLst>
        </pc:spChg>
        <pc:picChg chg="del">
          <ac:chgData name="Jorge" userId="c64a7d57-1da2-4763-a98c-3c1ec591bfe0" providerId="ADAL" clId="{8F9BB3A2-62CA-4316-96B5-2D3DFE5033A3}" dt="2021-04-20T13:34:31.952" v="912" actId="478"/>
          <ac:picMkLst>
            <pc:docMk/>
            <pc:sldMk cId="394192436" sldId="474"/>
            <ac:picMk id="3" creationId="{86A5AAD1-348C-4F91-9CFA-56EA64D5C4A8}"/>
          </ac:picMkLst>
        </pc:picChg>
        <pc:picChg chg="del">
          <ac:chgData name="Jorge" userId="c64a7d57-1da2-4763-a98c-3c1ec591bfe0" providerId="ADAL" clId="{8F9BB3A2-62CA-4316-96B5-2D3DFE5033A3}" dt="2021-04-20T13:34:31.952" v="912" actId="478"/>
          <ac:picMkLst>
            <pc:docMk/>
            <pc:sldMk cId="394192436" sldId="474"/>
            <ac:picMk id="9" creationId="{9664CD91-0EF7-40F2-A99E-8274B1748AD6}"/>
          </ac:picMkLst>
        </pc:picChg>
        <pc:picChg chg="del">
          <ac:chgData name="Jorge" userId="c64a7d57-1da2-4763-a98c-3c1ec591bfe0" providerId="ADAL" clId="{8F9BB3A2-62CA-4316-96B5-2D3DFE5033A3}" dt="2021-04-20T13:34:31.952" v="912" actId="478"/>
          <ac:picMkLst>
            <pc:docMk/>
            <pc:sldMk cId="394192436" sldId="474"/>
            <ac:picMk id="10" creationId="{BFE8E2CB-BEC9-430B-860E-FFAAC456C185}"/>
          </ac:picMkLst>
        </pc:picChg>
        <pc:picChg chg="del">
          <ac:chgData name="Jorge" userId="c64a7d57-1da2-4763-a98c-3c1ec591bfe0" providerId="ADAL" clId="{8F9BB3A2-62CA-4316-96B5-2D3DFE5033A3}" dt="2021-04-20T13:34:31.952" v="912" actId="478"/>
          <ac:picMkLst>
            <pc:docMk/>
            <pc:sldMk cId="394192436" sldId="474"/>
            <ac:picMk id="11" creationId="{C8E6531D-994A-406D-BEEB-178059030984}"/>
          </ac:picMkLst>
        </pc:picChg>
        <pc:picChg chg="add mod">
          <ac:chgData name="Jorge" userId="c64a7d57-1da2-4763-a98c-3c1ec591bfe0" providerId="ADAL" clId="{8F9BB3A2-62CA-4316-96B5-2D3DFE5033A3}" dt="2021-04-20T13:34:32.208" v="913"/>
          <ac:picMkLst>
            <pc:docMk/>
            <pc:sldMk cId="394192436" sldId="474"/>
            <ac:picMk id="12" creationId="{E0310F17-0104-4B22-95C4-8014C303C6BB}"/>
          </ac:picMkLst>
        </pc:picChg>
        <pc:picChg chg="add mod">
          <ac:chgData name="Jorge" userId="c64a7d57-1da2-4763-a98c-3c1ec591bfe0" providerId="ADAL" clId="{8F9BB3A2-62CA-4316-96B5-2D3DFE5033A3}" dt="2021-04-20T13:34:32.208" v="913"/>
          <ac:picMkLst>
            <pc:docMk/>
            <pc:sldMk cId="394192436" sldId="474"/>
            <ac:picMk id="13" creationId="{F84173C2-0B83-4A9E-8D99-D8DA447A4ADD}"/>
          </ac:picMkLst>
        </pc:picChg>
        <pc:picChg chg="del">
          <ac:chgData name="Jorge" userId="c64a7d57-1da2-4763-a98c-3c1ec591bfe0" providerId="ADAL" clId="{8F9BB3A2-62CA-4316-96B5-2D3DFE5033A3}" dt="2021-04-20T13:34:31.952" v="912" actId="478"/>
          <ac:picMkLst>
            <pc:docMk/>
            <pc:sldMk cId="394192436" sldId="474"/>
            <ac:picMk id="14" creationId="{D222371A-AD07-4541-B1A4-86904DD75B85}"/>
          </ac:picMkLst>
        </pc:picChg>
        <pc:picChg chg="add mod">
          <ac:chgData name="Jorge" userId="c64a7d57-1da2-4763-a98c-3c1ec591bfe0" providerId="ADAL" clId="{8F9BB3A2-62CA-4316-96B5-2D3DFE5033A3}" dt="2021-04-20T13:34:32.208" v="913"/>
          <ac:picMkLst>
            <pc:docMk/>
            <pc:sldMk cId="394192436" sldId="474"/>
            <ac:picMk id="15" creationId="{78CD08C1-E08B-41C0-B0F2-DE6869C1A30E}"/>
          </ac:picMkLst>
        </pc:picChg>
        <pc:picChg chg="add mod">
          <ac:chgData name="Jorge" userId="c64a7d57-1da2-4763-a98c-3c1ec591bfe0" providerId="ADAL" clId="{8F9BB3A2-62CA-4316-96B5-2D3DFE5033A3}" dt="2021-04-20T13:34:32.208" v="913"/>
          <ac:picMkLst>
            <pc:docMk/>
            <pc:sldMk cId="394192436" sldId="474"/>
            <ac:picMk id="16" creationId="{274C60F7-FB61-48C1-B734-C7B75D74B5D5}"/>
          </ac:picMkLst>
        </pc:picChg>
        <pc:picChg chg="add mod">
          <ac:chgData name="Jorge" userId="c64a7d57-1da2-4763-a98c-3c1ec591bfe0" providerId="ADAL" clId="{8F9BB3A2-62CA-4316-96B5-2D3DFE5033A3}" dt="2021-04-20T13:34:32.208" v="913"/>
          <ac:picMkLst>
            <pc:docMk/>
            <pc:sldMk cId="394192436" sldId="474"/>
            <ac:picMk id="17" creationId="{CCFCEEAD-5D09-4BF8-89A2-8354FB6EEB52}"/>
          </ac:picMkLst>
        </pc:picChg>
        <pc:picChg chg="add mod">
          <ac:chgData name="Jorge" userId="c64a7d57-1da2-4763-a98c-3c1ec591bfe0" providerId="ADAL" clId="{8F9BB3A2-62CA-4316-96B5-2D3DFE5033A3}" dt="2021-04-20T13:34:32.208" v="913"/>
          <ac:picMkLst>
            <pc:docMk/>
            <pc:sldMk cId="394192436" sldId="474"/>
            <ac:picMk id="18" creationId="{A3736017-1492-41A1-8A9E-64242D8347C8}"/>
          </ac:picMkLst>
        </pc:picChg>
        <pc:picChg chg="add del mod">
          <ac:chgData name="Jorge" userId="c64a7d57-1da2-4763-a98c-3c1ec591bfe0" providerId="ADAL" clId="{8F9BB3A2-62CA-4316-96B5-2D3DFE5033A3}" dt="2021-04-20T21:01:41.459" v="2602" actId="478"/>
          <ac:picMkLst>
            <pc:docMk/>
            <pc:sldMk cId="394192436" sldId="474"/>
            <ac:picMk id="19" creationId="{8EFA235B-A334-46CD-AD99-E677747EA8FB}"/>
          </ac:picMkLst>
        </pc:picChg>
        <pc:picChg chg="add mod">
          <ac:chgData name="Jorge" userId="c64a7d57-1da2-4763-a98c-3c1ec591bfe0" providerId="ADAL" clId="{8F9BB3A2-62CA-4316-96B5-2D3DFE5033A3}" dt="2021-04-20T21:01:57.015" v="2604" actId="1076"/>
          <ac:picMkLst>
            <pc:docMk/>
            <pc:sldMk cId="394192436" sldId="474"/>
            <ac:picMk id="20" creationId="{96908F8F-B902-49DE-A192-2B2F2D64384B}"/>
          </ac:picMkLst>
        </pc:picChg>
      </pc:sldChg>
      <pc:sldChg chg="del">
        <pc:chgData name="Jorge" userId="c64a7d57-1da2-4763-a98c-3c1ec591bfe0" providerId="ADAL" clId="{8F9BB3A2-62CA-4316-96B5-2D3DFE5033A3}" dt="2021-04-20T13:35:14.584" v="924" actId="47"/>
        <pc:sldMkLst>
          <pc:docMk/>
          <pc:sldMk cId="3485704364" sldId="475"/>
        </pc:sldMkLst>
      </pc:sldChg>
      <pc:sldChg chg="delSp del mod">
        <pc:chgData name="Jorge" userId="c64a7d57-1da2-4763-a98c-3c1ec591bfe0" providerId="ADAL" clId="{8F9BB3A2-62CA-4316-96B5-2D3DFE5033A3}" dt="2021-04-20T18:14:07.651" v="1066" actId="47"/>
        <pc:sldMkLst>
          <pc:docMk/>
          <pc:sldMk cId="3932316047" sldId="476"/>
        </pc:sldMkLst>
        <pc:picChg chg="del">
          <ac:chgData name="Jorge" userId="c64a7d57-1da2-4763-a98c-3c1ec591bfe0" providerId="ADAL" clId="{8F9BB3A2-62CA-4316-96B5-2D3DFE5033A3}" dt="2021-04-20T13:32:18.392" v="888" actId="478"/>
          <ac:picMkLst>
            <pc:docMk/>
            <pc:sldMk cId="3932316047" sldId="476"/>
            <ac:picMk id="89090" creationId="{00000000-0000-0000-0000-000000000000}"/>
          </ac:picMkLst>
        </pc:picChg>
      </pc:sldChg>
      <pc:sldChg chg="modSp mod">
        <pc:chgData name="Jorge" userId="c64a7d57-1da2-4763-a98c-3c1ec591bfe0" providerId="ADAL" clId="{8F9BB3A2-62CA-4316-96B5-2D3DFE5033A3}" dt="2021-04-21T06:49:39.384" v="3666" actId="20577"/>
        <pc:sldMkLst>
          <pc:docMk/>
          <pc:sldMk cId="3815735886" sldId="477"/>
        </pc:sldMkLst>
        <pc:spChg chg="mod">
          <ac:chgData name="Jorge" userId="c64a7d57-1da2-4763-a98c-3c1ec591bfe0" providerId="ADAL" clId="{8F9BB3A2-62CA-4316-96B5-2D3DFE5033A3}" dt="2021-04-21T06:49:39.384" v="3666" actId="20577"/>
          <ac:spMkLst>
            <pc:docMk/>
            <pc:sldMk cId="3815735886" sldId="477"/>
            <ac:spMk id="356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1T06:48:55.527" v="3497" actId="6549"/>
          <ac:spMkLst>
            <pc:docMk/>
            <pc:sldMk cId="3815735886" sldId="477"/>
            <ac:spMk id="357" creationId="{00000000-0000-0000-0000-000000000000}"/>
          </ac:spMkLst>
        </pc:spChg>
      </pc:sldChg>
      <pc:sldChg chg="addSp modSp new mod setBg">
        <pc:chgData name="Jorge" userId="c64a7d57-1da2-4763-a98c-3c1ec591bfe0" providerId="ADAL" clId="{8F9BB3A2-62CA-4316-96B5-2D3DFE5033A3}" dt="2021-04-21T06:55:35.183" v="3950" actId="1076"/>
        <pc:sldMkLst>
          <pc:docMk/>
          <pc:sldMk cId="3953812308" sldId="478"/>
        </pc:sldMkLst>
        <pc:spChg chg="add mod">
          <ac:chgData name="Jorge" userId="c64a7d57-1da2-4763-a98c-3c1ec591bfe0" providerId="ADAL" clId="{8F9BB3A2-62CA-4316-96B5-2D3DFE5033A3}" dt="2021-04-21T06:55:18.545" v="3945" actId="14100"/>
          <ac:spMkLst>
            <pc:docMk/>
            <pc:sldMk cId="3953812308" sldId="478"/>
            <ac:spMk id="5" creationId="{91AC0A13-7FA1-4770-AEC5-820BDF02DCBB}"/>
          </ac:spMkLst>
        </pc:spChg>
        <pc:spChg chg="add mod">
          <ac:chgData name="Jorge" userId="c64a7d57-1da2-4763-a98c-3c1ec591bfe0" providerId="ADAL" clId="{8F9BB3A2-62CA-4316-96B5-2D3DFE5033A3}" dt="2021-04-20T13:33:25.957" v="892"/>
          <ac:spMkLst>
            <pc:docMk/>
            <pc:sldMk cId="3953812308" sldId="478"/>
            <ac:spMk id="6" creationId="{0092944F-060A-4E31-ADC9-E4B0924FBDA4}"/>
          </ac:spMkLst>
        </pc:spChg>
        <pc:spChg chg="add mod">
          <ac:chgData name="Jorge" userId="c64a7d57-1da2-4763-a98c-3c1ec591bfe0" providerId="ADAL" clId="{8F9BB3A2-62CA-4316-96B5-2D3DFE5033A3}" dt="2021-04-20T13:33:25.957" v="892"/>
          <ac:spMkLst>
            <pc:docMk/>
            <pc:sldMk cId="3953812308" sldId="478"/>
            <ac:spMk id="7" creationId="{9B3D1FEC-5BB3-45AC-A2FE-7043EB3FB131}"/>
          </ac:spMkLst>
        </pc:spChg>
        <pc:spChg chg="add mod">
          <ac:chgData name="Jorge" userId="c64a7d57-1da2-4763-a98c-3c1ec591bfe0" providerId="ADAL" clId="{8F9BB3A2-62CA-4316-96B5-2D3DFE5033A3}" dt="2021-04-20T13:33:25.957" v="892"/>
          <ac:spMkLst>
            <pc:docMk/>
            <pc:sldMk cId="3953812308" sldId="478"/>
            <ac:spMk id="8" creationId="{E95DE9F8-FDB6-44D3-850F-5A08BE328EBF}"/>
          </ac:spMkLst>
        </pc:spChg>
        <pc:spChg chg="add mod">
          <ac:chgData name="Jorge" userId="c64a7d57-1da2-4763-a98c-3c1ec591bfe0" providerId="ADAL" clId="{8F9BB3A2-62CA-4316-96B5-2D3DFE5033A3}" dt="2021-04-20T13:33:25.957" v="892"/>
          <ac:spMkLst>
            <pc:docMk/>
            <pc:sldMk cId="3953812308" sldId="478"/>
            <ac:spMk id="9" creationId="{6039B0CC-849E-4F68-BFA7-978FF2FA1E0A}"/>
          </ac:spMkLst>
        </pc:spChg>
        <pc:spChg chg="add mod">
          <ac:chgData name="Jorge" userId="c64a7d57-1da2-4763-a98c-3c1ec591bfe0" providerId="ADAL" clId="{8F9BB3A2-62CA-4316-96B5-2D3DFE5033A3}" dt="2021-04-20T13:33:25.957" v="892"/>
          <ac:spMkLst>
            <pc:docMk/>
            <pc:sldMk cId="3953812308" sldId="478"/>
            <ac:spMk id="10" creationId="{5C91AF43-A51B-4418-A834-54A53111A632}"/>
          </ac:spMkLst>
        </pc:spChg>
        <pc:spChg chg="add mod">
          <ac:chgData name="Jorge" userId="c64a7d57-1da2-4763-a98c-3c1ec591bfe0" providerId="ADAL" clId="{8F9BB3A2-62CA-4316-96B5-2D3DFE5033A3}" dt="2021-04-20T13:33:25.957" v="892"/>
          <ac:spMkLst>
            <pc:docMk/>
            <pc:sldMk cId="3953812308" sldId="478"/>
            <ac:spMk id="11" creationId="{2B907772-FBAA-4BA4-A90D-C3CDE0CE368F}"/>
          </ac:spMkLst>
        </pc:spChg>
        <pc:spChg chg="add mod">
          <ac:chgData name="Jorge" userId="c64a7d57-1da2-4763-a98c-3c1ec591bfe0" providerId="ADAL" clId="{8F9BB3A2-62CA-4316-96B5-2D3DFE5033A3}" dt="2021-04-20T13:38:17.093" v="930"/>
          <ac:spMkLst>
            <pc:docMk/>
            <pc:sldMk cId="3953812308" sldId="478"/>
            <ac:spMk id="12" creationId="{FC237202-6124-4C56-9B55-23FF325C9583}"/>
          </ac:spMkLst>
        </pc:spChg>
        <pc:spChg chg="add mod">
          <ac:chgData name="Jorge" userId="c64a7d57-1da2-4763-a98c-3c1ec591bfe0" providerId="ADAL" clId="{8F9BB3A2-62CA-4316-96B5-2D3DFE5033A3}" dt="2021-04-21T06:52:26.091" v="3836"/>
          <ac:spMkLst>
            <pc:docMk/>
            <pc:sldMk cId="3953812308" sldId="478"/>
            <ac:spMk id="13" creationId="{2DFC94F3-0F14-4A4E-89D8-20730097A2B2}"/>
          </ac:spMkLst>
        </pc:spChg>
        <pc:spChg chg="add mod">
          <ac:chgData name="Jorge" userId="c64a7d57-1da2-4763-a98c-3c1ec591bfe0" providerId="ADAL" clId="{8F9BB3A2-62CA-4316-96B5-2D3DFE5033A3}" dt="2021-04-21T06:53:19.679" v="3841"/>
          <ac:spMkLst>
            <pc:docMk/>
            <pc:sldMk cId="3953812308" sldId="478"/>
            <ac:spMk id="14" creationId="{D515CEE4-3050-4DCB-988B-0AA2A6BAC4A3}"/>
          </ac:spMkLst>
        </pc:spChg>
        <pc:spChg chg="add mod">
          <ac:chgData name="Jorge" userId="c64a7d57-1da2-4763-a98c-3c1ec591bfe0" providerId="ADAL" clId="{8F9BB3A2-62CA-4316-96B5-2D3DFE5033A3}" dt="2021-04-21T06:54:34.671" v="3920" actId="1076"/>
          <ac:spMkLst>
            <pc:docMk/>
            <pc:sldMk cId="3953812308" sldId="478"/>
            <ac:spMk id="17" creationId="{5E37E201-0595-4128-886A-56DD301D415F}"/>
          </ac:spMkLst>
        </pc:spChg>
        <pc:spChg chg="add mod">
          <ac:chgData name="Jorge" userId="c64a7d57-1da2-4763-a98c-3c1ec591bfe0" providerId="ADAL" clId="{8F9BB3A2-62CA-4316-96B5-2D3DFE5033A3}" dt="2021-04-21T06:55:27.364" v="3948" actId="20577"/>
          <ac:spMkLst>
            <pc:docMk/>
            <pc:sldMk cId="3953812308" sldId="478"/>
            <ac:spMk id="18" creationId="{1683C21E-4637-4523-8E8D-2C415AB9F4B2}"/>
          </ac:spMkLst>
        </pc:spChg>
        <pc:spChg chg="add mod">
          <ac:chgData name="Jorge" userId="c64a7d57-1da2-4763-a98c-3c1ec591bfe0" providerId="ADAL" clId="{8F9BB3A2-62CA-4316-96B5-2D3DFE5033A3}" dt="2021-04-21T06:55:35.183" v="3950" actId="1076"/>
          <ac:spMkLst>
            <pc:docMk/>
            <pc:sldMk cId="3953812308" sldId="478"/>
            <ac:spMk id="19" creationId="{845A15D7-0C72-4073-ABC2-E63FAAE81E63}"/>
          </ac:spMkLst>
        </pc:spChg>
        <pc:picChg chg="add mod">
          <ac:chgData name="Jorge" userId="c64a7d57-1da2-4763-a98c-3c1ec591bfe0" providerId="ADAL" clId="{8F9BB3A2-62CA-4316-96B5-2D3DFE5033A3}" dt="2021-04-20T13:33:25.957" v="892"/>
          <ac:picMkLst>
            <pc:docMk/>
            <pc:sldMk cId="3953812308" sldId="478"/>
            <ac:picMk id="4" creationId="{A11CFA04-D024-4276-A707-F9FD44B7990B}"/>
          </ac:picMkLst>
        </pc:picChg>
        <pc:cxnChg chg="add mod">
          <ac:chgData name="Jorge" userId="c64a7d57-1da2-4763-a98c-3c1ec591bfe0" providerId="ADAL" clId="{8F9BB3A2-62CA-4316-96B5-2D3DFE5033A3}" dt="2021-04-21T06:53:42.826" v="3845" actId="1582"/>
          <ac:cxnSpMkLst>
            <pc:docMk/>
            <pc:sldMk cId="3953812308" sldId="478"/>
            <ac:cxnSpMk id="16" creationId="{28EC314A-6DD0-4CEA-BDFD-CBABC5AAA14A}"/>
          </ac:cxnSpMkLst>
        </pc:cxnChg>
      </pc:sldChg>
      <pc:sldChg chg="delSp new del mod">
        <pc:chgData name="Jorge" userId="c64a7d57-1da2-4763-a98c-3c1ec591bfe0" providerId="ADAL" clId="{8F9BB3A2-62CA-4316-96B5-2D3DFE5033A3}" dt="2021-04-20T18:20:06.544" v="1275" actId="47"/>
        <pc:sldMkLst>
          <pc:docMk/>
          <pc:sldMk cId="865711870" sldId="479"/>
        </pc:sldMkLst>
        <pc:spChg chg="del">
          <ac:chgData name="Jorge" userId="c64a7d57-1da2-4763-a98c-3c1ec591bfe0" providerId="ADAL" clId="{8F9BB3A2-62CA-4316-96B5-2D3DFE5033A3}" dt="2021-04-20T13:46:40.256" v="997" actId="478"/>
          <ac:spMkLst>
            <pc:docMk/>
            <pc:sldMk cId="865711870" sldId="479"/>
            <ac:spMk id="2" creationId="{8E82809A-A6F2-415D-94A6-1DDBFA4D66D8}"/>
          </ac:spMkLst>
        </pc:spChg>
      </pc:sldChg>
      <pc:sldChg chg="modSp add mod setBg">
        <pc:chgData name="Jorge" userId="c64a7d57-1da2-4763-a98c-3c1ec591bfe0" providerId="ADAL" clId="{8F9BB3A2-62CA-4316-96B5-2D3DFE5033A3}" dt="2021-04-20T18:18:01.681" v="1172" actId="14100"/>
        <pc:sldMkLst>
          <pc:docMk/>
          <pc:sldMk cId="2645299334" sldId="480"/>
        </pc:sldMkLst>
        <pc:spChg chg="mod">
          <ac:chgData name="Jorge" userId="c64a7d57-1da2-4763-a98c-3c1ec591bfe0" providerId="ADAL" clId="{8F9BB3A2-62CA-4316-96B5-2D3DFE5033A3}" dt="2021-04-20T18:18:01.681" v="1172" actId="14100"/>
          <ac:spMkLst>
            <pc:docMk/>
            <pc:sldMk cId="2645299334" sldId="480"/>
            <ac:spMk id="8" creationId="{9AE32021-F573-4292-8A74-FCC22DF66CC7}"/>
          </ac:spMkLst>
        </pc:spChg>
      </pc:sldChg>
      <pc:sldChg chg="addSp delSp modSp add mod setBg">
        <pc:chgData name="Jorge" userId="c64a7d57-1da2-4763-a98c-3c1ec591bfe0" providerId="ADAL" clId="{8F9BB3A2-62CA-4316-96B5-2D3DFE5033A3}" dt="2021-04-21T06:38:21.508" v="3124" actId="688"/>
        <pc:sldMkLst>
          <pc:docMk/>
          <pc:sldMk cId="752531826" sldId="481"/>
        </pc:sldMkLst>
        <pc:spChg chg="del">
          <ac:chgData name="Jorge" userId="c64a7d57-1da2-4763-a98c-3c1ec591bfe0" providerId="ADAL" clId="{8F9BB3A2-62CA-4316-96B5-2D3DFE5033A3}" dt="2021-04-20T18:13:30.589" v="1065" actId="478"/>
          <ac:spMkLst>
            <pc:docMk/>
            <pc:sldMk cId="752531826" sldId="481"/>
            <ac:spMk id="4" creationId="{C003CD4A-D9E6-4451-9906-BE212E6CE89C}"/>
          </ac:spMkLst>
        </pc:spChg>
        <pc:spChg chg="mod">
          <ac:chgData name="Jorge" userId="c64a7d57-1da2-4763-a98c-3c1ec591bfe0" providerId="ADAL" clId="{8F9BB3A2-62CA-4316-96B5-2D3DFE5033A3}" dt="2021-04-20T20:55:21.902" v="2286" actId="6549"/>
          <ac:spMkLst>
            <pc:docMk/>
            <pc:sldMk cId="752531826" sldId="481"/>
            <ac:spMk id="5" creationId="{92AF7B9A-5E99-4466-A455-896C16B9D114}"/>
          </ac:spMkLst>
        </pc:spChg>
        <pc:picChg chg="del">
          <ac:chgData name="Jorge" userId="c64a7d57-1da2-4763-a98c-3c1ec591bfe0" providerId="ADAL" clId="{8F9BB3A2-62CA-4316-96B5-2D3DFE5033A3}" dt="2021-04-20T20:55:04.693" v="2268" actId="478"/>
          <ac:picMkLst>
            <pc:docMk/>
            <pc:sldMk cId="752531826" sldId="481"/>
            <ac:picMk id="9" creationId="{9664CD91-0EF7-40F2-A99E-8274B1748AD6}"/>
          </ac:picMkLst>
        </pc:picChg>
        <pc:picChg chg="del">
          <ac:chgData name="Jorge" userId="c64a7d57-1da2-4763-a98c-3c1ec591bfe0" providerId="ADAL" clId="{8F9BB3A2-62CA-4316-96B5-2D3DFE5033A3}" dt="2021-04-20T20:55:04.693" v="2268" actId="478"/>
          <ac:picMkLst>
            <pc:docMk/>
            <pc:sldMk cId="752531826" sldId="481"/>
            <ac:picMk id="10" creationId="{BFE8E2CB-BEC9-430B-860E-FFAAC456C185}"/>
          </ac:picMkLst>
        </pc:picChg>
        <pc:picChg chg="add mod">
          <ac:chgData name="Jorge" userId="c64a7d57-1da2-4763-a98c-3c1ec591bfe0" providerId="ADAL" clId="{8F9BB3A2-62CA-4316-96B5-2D3DFE5033A3}" dt="2021-04-20T20:55:15.274" v="2272" actId="1076"/>
          <ac:picMkLst>
            <pc:docMk/>
            <pc:sldMk cId="752531826" sldId="481"/>
            <ac:picMk id="11" creationId="{4A7C81D1-A190-48A2-B749-F838E3A9EE33}"/>
          </ac:picMkLst>
        </pc:picChg>
        <pc:picChg chg="del">
          <ac:chgData name="Jorge" userId="c64a7d57-1da2-4763-a98c-3c1ec591bfe0" providerId="ADAL" clId="{8F9BB3A2-62CA-4316-96B5-2D3DFE5033A3}" dt="2021-04-20T20:55:04.693" v="2268" actId="478"/>
          <ac:picMkLst>
            <pc:docMk/>
            <pc:sldMk cId="752531826" sldId="481"/>
            <ac:picMk id="12" creationId="{09F241B1-B629-4E30-A24D-969476845E8F}"/>
          </ac:picMkLst>
        </pc:picChg>
        <pc:picChg chg="add mod">
          <ac:chgData name="Jorge" userId="c64a7d57-1da2-4763-a98c-3c1ec591bfe0" providerId="ADAL" clId="{8F9BB3A2-62CA-4316-96B5-2D3DFE5033A3}" dt="2021-04-20T20:55:13.407" v="2271" actId="1076"/>
          <ac:picMkLst>
            <pc:docMk/>
            <pc:sldMk cId="752531826" sldId="481"/>
            <ac:picMk id="13" creationId="{E007001A-43A7-4B34-B396-3FE19932F8EF}"/>
          </ac:picMkLst>
        </pc:picChg>
        <pc:picChg chg="del">
          <ac:chgData name="Jorge" userId="c64a7d57-1da2-4763-a98c-3c1ec591bfe0" providerId="ADAL" clId="{8F9BB3A2-62CA-4316-96B5-2D3DFE5033A3}" dt="2021-04-20T20:55:04.693" v="2268" actId="478"/>
          <ac:picMkLst>
            <pc:docMk/>
            <pc:sldMk cId="752531826" sldId="481"/>
            <ac:picMk id="14" creationId="{D222371A-AD07-4541-B1A4-86904DD75B85}"/>
          </ac:picMkLst>
        </pc:picChg>
        <pc:picChg chg="add mod">
          <ac:chgData name="Jorge" userId="c64a7d57-1da2-4763-a98c-3c1ec591bfe0" providerId="ADAL" clId="{8F9BB3A2-62CA-4316-96B5-2D3DFE5033A3}" dt="2021-04-21T06:38:21.508" v="3124" actId="688"/>
          <ac:picMkLst>
            <pc:docMk/>
            <pc:sldMk cId="752531826" sldId="481"/>
            <ac:picMk id="15" creationId="{4E626685-1240-4CB5-A153-9BCF215143FA}"/>
          </ac:picMkLst>
        </pc:picChg>
        <pc:picChg chg="add mod">
          <ac:chgData name="Jorge" userId="c64a7d57-1da2-4763-a98c-3c1ec591bfe0" providerId="ADAL" clId="{8F9BB3A2-62CA-4316-96B5-2D3DFE5033A3}" dt="2021-04-20T20:55:11.353" v="2270" actId="1076"/>
          <ac:picMkLst>
            <pc:docMk/>
            <pc:sldMk cId="752531826" sldId="481"/>
            <ac:picMk id="16" creationId="{03134C96-772B-4B88-9DC6-0DCE08260FD9}"/>
          </ac:picMkLst>
        </pc:picChg>
      </pc:sldChg>
      <pc:sldChg chg="addSp modSp add mod setBg">
        <pc:chgData name="Jorge" userId="c64a7d57-1da2-4763-a98c-3c1ec591bfe0" providerId="ADAL" clId="{8F9BB3A2-62CA-4316-96B5-2D3DFE5033A3}" dt="2021-04-20T21:00:44.053" v="2586" actId="1076"/>
        <pc:sldMkLst>
          <pc:docMk/>
          <pc:sldMk cId="988412147" sldId="482"/>
        </pc:sldMkLst>
        <pc:spChg chg="mod">
          <ac:chgData name="Jorge" userId="c64a7d57-1da2-4763-a98c-3c1ec591bfe0" providerId="ADAL" clId="{8F9BB3A2-62CA-4316-96B5-2D3DFE5033A3}" dt="2021-04-20T20:58:01.864" v="2542" actId="14100"/>
          <ac:spMkLst>
            <pc:docMk/>
            <pc:sldMk cId="988412147" sldId="482"/>
            <ac:spMk id="9" creationId="{D22BC4A5-B18E-42F7-BD40-7E16836F1438}"/>
          </ac:spMkLst>
        </pc:spChg>
        <pc:picChg chg="add mod">
          <ac:chgData name="Jorge" userId="c64a7d57-1da2-4763-a98c-3c1ec591bfe0" providerId="ADAL" clId="{8F9BB3A2-62CA-4316-96B5-2D3DFE5033A3}" dt="2021-04-20T21:00:44.053" v="2586" actId="1076"/>
          <ac:picMkLst>
            <pc:docMk/>
            <pc:sldMk cId="988412147" sldId="482"/>
            <ac:picMk id="14" creationId="{12B6223B-D431-45E3-A912-ED9CDAB7BFB0}"/>
          </ac:picMkLst>
        </pc:picChg>
      </pc:sldChg>
      <pc:sldChg chg="modSp add mod setBg">
        <pc:chgData name="Jorge" userId="c64a7d57-1da2-4763-a98c-3c1ec591bfe0" providerId="ADAL" clId="{8F9BB3A2-62CA-4316-96B5-2D3DFE5033A3}" dt="2021-04-20T20:50:22.626" v="1759" actId="403"/>
        <pc:sldMkLst>
          <pc:docMk/>
          <pc:sldMk cId="3910178605" sldId="483"/>
        </pc:sldMkLst>
        <pc:spChg chg="mod">
          <ac:chgData name="Jorge" userId="c64a7d57-1da2-4763-a98c-3c1ec591bfe0" providerId="ADAL" clId="{8F9BB3A2-62CA-4316-96B5-2D3DFE5033A3}" dt="2021-04-20T20:50:22.626" v="1759" actId="403"/>
          <ac:spMkLst>
            <pc:docMk/>
            <pc:sldMk cId="3910178605" sldId="483"/>
            <ac:spMk id="272" creationId="{00000000-0000-0000-0000-000000000000}"/>
          </ac:spMkLst>
        </pc:spChg>
        <pc:spChg chg="mod">
          <ac:chgData name="Jorge" userId="c64a7d57-1da2-4763-a98c-3c1ec591bfe0" providerId="ADAL" clId="{8F9BB3A2-62CA-4316-96B5-2D3DFE5033A3}" dt="2021-04-20T18:12:28.850" v="1051" actId="20577"/>
          <ac:spMkLst>
            <pc:docMk/>
            <pc:sldMk cId="3910178605" sldId="483"/>
            <ac:spMk id="273" creationId="{00000000-0000-0000-0000-000000000000}"/>
          </ac:spMkLst>
        </pc:spChg>
      </pc:sldChg>
      <pc:sldChg chg="addSp delSp modSp new mod setBg">
        <pc:chgData name="Jorge" userId="c64a7d57-1da2-4763-a98c-3c1ec591bfe0" providerId="ADAL" clId="{8F9BB3A2-62CA-4316-96B5-2D3DFE5033A3}" dt="2021-04-22T19:00:52.756" v="4984" actId="20577"/>
        <pc:sldMkLst>
          <pc:docMk/>
          <pc:sldMk cId="1612388353" sldId="484"/>
        </pc:sldMkLst>
        <pc:spChg chg="del">
          <ac:chgData name="Jorge" userId="c64a7d57-1da2-4763-a98c-3c1ec591bfe0" providerId="ADAL" clId="{8F9BB3A2-62CA-4316-96B5-2D3DFE5033A3}" dt="2021-04-20T21:02:32.271" v="2609" actId="478"/>
          <ac:spMkLst>
            <pc:docMk/>
            <pc:sldMk cId="1612388353" sldId="484"/>
            <ac:spMk id="2" creationId="{E2DA74D5-AB98-4E11-A519-894525F56D93}"/>
          </ac:spMkLst>
        </pc:spChg>
        <pc:spChg chg="del">
          <ac:chgData name="Jorge" userId="c64a7d57-1da2-4763-a98c-3c1ec591bfe0" providerId="ADAL" clId="{8F9BB3A2-62CA-4316-96B5-2D3DFE5033A3}" dt="2021-04-20T21:02:34.339" v="2610" actId="478"/>
          <ac:spMkLst>
            <pc:docMk/>
            <pc:sldMk cId="1612388353" sldId="484"/>
            <ac:spMk id="3" creationId="{D3495560-81D2-4CCC-8C25-DA97721CF5FD}"/>
          </ac:spMkLst>
        </pc:spChg>
        <pc:spChg chg="add mod">
          <ac:chgData name="Jorge" userId="c64a7d57-1da2-4763-a98c-3c1ec591bfe0" providerId="ADAL" clId="{8F9BB3A2-62CA-4316-96B5-2D3DFE5033A3}" dt="2021-04-22T08:48:48.017" v="3995" actId="20577"/>
          <ac:spMkLst>
            <pc:docMk/>
            <pc:sldMk cId="1612388353" sldId="484"/>
            <ac:spMk id="4" creationId="{9850A3D1-C0FD-4AEC-9F0B-0D87A38B94A4}"/>
          </ac:spMkLst>
        </pc:spChg>
        <pc:spChg chg="add del mod">
          <ac:chgData name="Jorge" userId="c64a7d57-1da2-4763-a98c-3c1ec591bfe0" providerId="ADAL" clId="{8F9BB3A2-62CA-4316-96B5-2D3DFE5033A3}" dt="2021-04-20T21:03:31.375" v="2664" actId="478"/>
          <ac:spMkLst>
            <pc:docMk/>
            <pc:sldMk cId="1612388353" sldId="484"/>
            <ac:spMk id="5" creationId="{C5467DB0-8D08-49AE-BD15-8113B19917EB}"/>
          </ac:spMkLst>
        </pc:spChg>
        <pc:spChg chg="add mod">
          <ac:chgData name="Jorge" userId="c64a7d57-1da2-4763-a98c-3c1ec591bfe0" providerId="ADAL" clId="{8F9BB3A2-62CA-4316-96B5-2D3DFE5033A3}" dt="2021-04-22T19:00:52.756" v="4984" actId="20577"/>
          <ac:spMkLst>
            <pc:docMk/>
            <pc:sldMk cId="1612388353" sldId="484"/>
            <ac:spMk id="6" creationId="{D6A7B89E-C478-4AA7-8340-6B59AC922D37}"/>
          </ac:spMkLst>
        </pc:spChg>
      </pc:sldChg>
      <pc:sldChg chg="addSp modSp add mod setBg">
        <pc:chgData name="Jorge" userId="c64a7d57-1da2-4763-a98c-3c1ec591bfe0" providerId="ADAL" clId="{8F9BB3A2-62CA-4316-96B5-2D3DFE5033A3}" dt="2021-04-20T21:02:06.109" v="2605" actId="1076"/>
        <pc:sldMkLst>
          <pc:docMk/>
          <pc:sldMk cId="3388681819" sldId="485"/>
        </pc:sldMkLst>
        <pc:spChg chg="mod">
          <ac:chgData name="Jorge" userId="c64a7d57-1da2-4763-a98c-3c1ec591bfe0" providerId="ADAL" clId="{8F9BB3A2-62CA-4316-96B5-2D3DFE5033A3}" dt="2021-04-20T20:54:46.121" v="2267" actId="20577"/>
          <ac:spMkLst>
            <pc:docMk/>
            <pc:sldMk cId="3388681819" sldId="485"/>
            <ac:spMk id="5" creationId="{92AF7B9A-5E99-4466-A455-896C16B9D114}"/>
          </ac:spMkLst>
        </pc:spChg>
        <pc:picChg chg="add mod">
          <ac:chgData name="Jorge" userId="c64a7d57-1da2-4763-a98c-3c1ec591bfe0" providerId="ADAL" clId="{8F9BB3A2-62CA-4316-96B5-2D3DFE5033A3}" dt="2021-04-20T21:02:06.109" v="2605" actId="1076"/>
          <ac:picMkLst>
            <pc:docMk/>
            <pc:sldMk cId="3388681819" sldId="485"/>
            <ac:picMk id="3" creationId="{34F6B837-2800-4A1D-9174-6DE3293093FD}"/>
          </ac:picMkLst>
        </pc:picChg>
      </pc:sldChg>
      <pc:sldChg chg="addSp delSp modSp add mod setBg">
        <pc:chgData name="Jorge" userId="c64a7d57-1da2-4763-a98c-3c1ec591bfe0" providerId="ADAL" clId="{8F9BB3A2-62CA-4316-96B5-2D3DFE5033A3}" dt="2021-04-20T21:00:28.506" v="2583" actId="1076"/>
        <pc:sldMkLst>
          <pc:docMk/>
          <pc:sldMk cId="446501786" sldId="486"/>
        </pc:sldMkLst>
        <pc:spChg chg="mod">
          <ac:chgData name="Jorge" userId="c64a7d57-1da2-4763-a98c-3c1ec591bfe0" providerId="ADAL" clId="{8F9BB3A2-62CA-4316-96B5-2D3DFE5033A3}" dt="2021-04-20T20:58:43.079" v="2552" actId="20577"/>
          <ac:spMkLst>
            <pc:docMk/>
            <pc:sldMk cId="446501786" sldId="486"/>
            <ac:spMk id="28" creationId="{63C58F37-6847-4EAB-B6F9-13713250795B}"/>
          </ac:spMkLst>
        </pc:spChg>
        <pc:spChg chg="mod">
          <ac:chgData name="Jorge" userId="c64a7d57-1da2-4763-a98c-3c1ec591bfe0" providerId="ADAL" clId="{8F9BB3A2-62CA-4316-96B5-2D3DFE5033A3}" dt="2021-04-20T20:58:56.697" v="2560" actId="14100"/>
          <ac:spMkLst>
            <pc:docMk/>
            <pc:sldMk cId="446501786" sldId="486"/>
            <ac:spMk id="32" creationId="{FCB316A6-FFF3-4841-A72E-7D2D00579C5A}"/>
          </ac:spMkLst>
        </pc:spChg>
        <pc:spChg chg="mod">
          <ac:chgData name="Jorge" userId="c64a7d57-1da2-4763-a98c-3c1ec591bfe0" providerId="ADAL" clId="{8F9BB3A2-62CA-4316-96B5-2D3DFE5033A3}" dt="2021-04-20T20:59:17.515" v="2572" actId="14100"/>
          <ac:spMkLst>
            <pc:docMk/>
            <pc:sldMk cId="446501786" sldId="486"/>
            <ac:spMk id="85" creationId="{46408F5D-5567-4A1C-BCA5-53FF4E8BFF34}"/>
          </ac:spMkLst>
        </pc:spChg>
        <pc:spChg chg="del">
          <ac:chgData name="Jorge" userId="c64a7d57-1da2-4763-a98c-3c1ec591bfe0" providerId="ADAL" clId="{8F9BB3A2-62CA-4316-96B5-2D3DFE5033A3}" dt="2021-04-20T20:59:02.220" v="2563" actId="478"/>
          <ac:spMkLst>
            <pc:docMk/>
            <pc:sldMk cId="446501786" sldId="486"/>
            <ac:spMk id="87" creationId="{A7675147-1182-4114-B2B3-698F93026EED}"/>
          </ac:spMkLst>
        </pc:spChg>
        <pc:picChg chg="add mod">
          <ac:chgData name="Jorge" userId="c64a7d57-1da2-4763-a98c-3c1ec591bfe0" providerId="ADAL" clId="{8F9BB3A2-62CA-4316-96B5-2D3DFE5033A3}" dt="2021-04-20T20:59:59.692" v="2578" actId="1076"/>
          <ac:picMkLst>
            <pc:docMk/>
            <pc:sldMk cId="446501786" sldId="486"/>
            <ac:picMk id="4" creationId="{D9968AAD-56F3-43C7-ACBC-0FB9B11BA7BD}"/>
          </ac:picMkLst>
        </pc:picChg>
        <pc:picChg chg="mod">
          <ac:chgData name="Jorge" userId="c64a7d57-1da2-4763-a98c-3c1ec591bfe0" providerId="ADAL" clId="{8F9BB3A2-62CA-4316-96B5-2D3DFE5033A3}" dt="2021-04-20T20:59:00.034" v="2562" actId="1076"/>
          <ac:picMkLst>
            <pc:docMk/>
            <pc:sldMk cId="446501786" sldId="486"/>
            <ac:picMk id="5" creationId="{B0FE3CC7-A6D4-4B18-9E0C-03A2965EB565}"/>
          </ac:picMkLst>
        </pc:picChg>
        <pc:picChg chg="add mod">
          <ac:chgData name="Jorge" userId="c64a7d57-1da2-4763-a98c-3c1ec591bfe0" providerId="ADAL" clId="{8F9BB3A2-62CA-4316-96B5-2D3DFE5033A3}" dt="2021-04-20T21:00:28.506" v="2583" actId="1076"/>
          <ac:picMkLst>
            <pc:docMk/>
            <pc:sldMk cId="446501786" sldId="486"/>
            <ac:picMk id="8" creationId="{D03E381F-9507-43C3-9835-0D8D2CEE7B3C}"/>
          </ac:picMkLst>
        </pc:picChg>
        <pc:picChg chg="del">
          <ac:chgData name="Jorge" userId="c64a7d57-1da2-4763-a98c-3c1ec591bfe0" providerId="ADAL" clId="{8F9BB3A2-62CA-4316-96B5-2D3DFE5033A3}" dt="2021-04-20T20:59:23.960" v="2573" actId="478"/>
          <ac:picMkLst>
            <pc:docMk/>
            <pc:sldMk cId="446501786" sldId="486"/>
            <ac:picMk id="20" creationId="{5DED4E75-FD57-400D-9DA1-19379A641644}"/>
          </ac:picMkLst>
        </pc:picChg>
      </pc:sldChg>
      <pc:sldChg chg="addSp delSp modSp new mod ord setBg">
        <pc:chgData name="Jorge" userId="c64a7d57-1da2-4763-a98c-3c1ec591bfe0" providerId="ADAL" clId="{8F9BB3A2-62CA-4316-96B5-2D3DFE5033A3}" dt="2021-04-21T06:47:58.100" v="3356" actId="20577"/>
        <pc:sldMkLst>
          <pc:docMk/>
          <pc:sldMk cId="3312779309" sldId="487"/>
        </pc:sldMkLst>
        <pc:spChg chg="del">
          <ac:chgData name="Jorge" userId="c64a7d57-1da2-4763-a98c-3c1ec591bfe0" providerId="ADAL" clId="{8F9BB3A2-62CA-4316-96B5-2D3DFE5033A3}" dt="2021-04-21T06:45:25.932" v="3182" actId="478"/>
          <ac:spMkLst>
            <pc:docMk/>
            <pc:sldMk cId="3312779309" sldId="487"/>
            <ac:spMk id="2" creationId="{48E42355-D7D0-42F9-B32C-AF119738EA38}"/>
          </ac:spMkLst>
        </pc:spChg>
        <pc:spChg chg="del">
          <ac:chgData name="Jorge" userId="c64a7d57-1da2-4763-a98c-3c1ec591bfe0" providerId="ADAL" clId="{8F9BB3A2-62CA-4316-96B5-2D3DFE5033A3}" dt="2021-04-21T06:45:25.932" v="3182" actId="478"/>
          <ac:spMkLst>
            <pc:docMk/>
            <pc:sldMk cId="3312779309" sldId="487"/>
            <ac:spMk id="3" creationId="{BECB8BB7-3AD8-4C98-99D6-98AB5DA5E13E}"/>
          </ac:spMkLst>
        </pc:spChg>
        <pc:spChg chg="add mod">
          <ac:chgData name="Jorge" userId="c64a7d57-1da2-4763-a98c-3c1ec591bfe0" providerId="ADAL" clId="{8F9BB3A2-62CA-4316-96B5-2D3DFE5033A3}" dt="2021-04-21T06:46:57.672" v="3246" actId="1076"/>
          <ac:spMkLst>
            <pc:docMk/>
            <pc:sldMk cId="3312779309" sldId="487"/>
            <ac:spMk id="5" creationId="{9CEB49FB-8DA7-46A7-AEF8-A76B10818152}"/>
          </ac:spMkLst>
        </pc:spChg>
        <pc:spChg chg="add mod">
          <ac:chgData name="Jorge" userId="c64a7d57-1da2-4763-a98c-3c1ec591bfe0" providerId="ADAL" clId="{8F9BB3A2-62CA-4316-96B5-2D3DFE5033A3}" dt="2021-04-21T06:47:58.100" v="3356" actId="20577"/>
          <ac:spMkLst>
            <pc:docMk/>
            <pc:sldMk cId="3312779309" sldId="487"/>
            <ac:spMk id="6" creationId="{F74FC099-73DC-4F8F-99C9-7D782418A484}"/>
          </ac:spMkLst>
        </pc:spChg>
      </pc:sldChg>
      <pc:sldChg chg="new del">
        <pc:chgData name="Jorge" userId="c64a7d57-1da2-4763-a98c-3c1ec591bfe0" providerId="ADAL" clId="{8F9BB3A2-62CA-4316-96B5-2D3DFE5033A3}" dt="2021-04-22T13:13:51.836" v="4144" actId="47"/>
        <pc:sldMkLst>
          <pc:docMk/>
          <pc:sldMk cId="4083488589" sldId="488"/>
        </pc:sldMkLst>
      </pc:sldChg>
      <pc:sldChg chg="addSp delSp modSp add mod setBg">
        <pc:chgData name="Jorge" userId="c64a7d57-1da2-4763-a98c-3c1ec591bfe0" providerId="ADAL" clId="{8F9BB3A2-62CA-4316-96B5-2D3DFE5033A3}" dt="2021-04-22T13:17:00.558" v="4437" actId="14100"/>
        <pc:sldMkLst>
          <pc:docMk/>
          <pc:sldMk cId="2761843841" sldId="489"/>
        </pc:sldMkLst>
        <pc:spChg chg="add mod">
          <ac:chgData name="Jorge" userId="c64a7d57-1da2-4763-a98c-3c1ec591bfe0" providerId="ADAL" clId="{8F9BB3A2-62CA-4316-96B5-2D3DFE5033A3}" dt="2021-04-22T13:17:00.558" v="4437" actId="14100"/>
          <ac:spMkLst>
            <pc:docMk/>
            <pc:sldMk cId="2761843841" sldId="489"/>
            <ac:spMk id="5" creationId="{83E70DCC-A428-4124-B0FE-44B1E7F472B8}"/>
          </ac:spMkLst>
        </pc:spChg>
        <pc:picChg chg="del">
          <ac:chgData name="Jorge" userId="c64a7d57-1da2-4763-a98c-3c1ec591bfe0" providerId="ADAL" clId="{8F9BB3A2-62CA-4316-96B5-2D3DFE5033A3}" dt="2021-04-22T13:14:08.775" v="4148" actId="478"/>
          <ac:picMkLst>
            <pc:docMk/>
            <pc:sldMk cId="2761843841" sldId="489"/>
            <ac:picMk id="3" creationId="{8EA2D875-713D-4F63-9499-F56E4157E613}"/>
          </ac:picMkLst>
        </pc:picChg>
        <pc:picChg chg="del">
          <ac:chgData name="Jorge" userId="c64a7d57-1da2-4763-a98c-3c1ec591bfe0" providerId="ADAL" clId="{8F9BB3A2-62CA-4316-96B5-2D3DFE5033A3}" dt="2021-04-22T13:14:09.976" v="4149" actId="478"/>
          <ac:picMkLst>
            <pc:docMk/>
            <pc:sldMk cId="2761843841" sldId="489"/>
            <ac:picMk id="6" creationId="{B8C7004D-0471-4A5A-93A2-709094EBBA42}"/>
          </ac:picMkLst>
        </pc:picChg>
      </pc:sldChg>
      <pc:sldChg chg="addSp delSp modSp new mod setBg">
        <pc:chgData name="Jorge" userId="c64a7d57-1da2-4763-a98c-3c1ec591bfe0" providerId="ADAL" clId="{8F9BB3A2-62CA-4316-96B5-2D3DFE5033A3}" dt="2021-04-22T21:09:20.413" v="5196" actId="14100"/>
        <pc:sldMkLst>
          <pc:docMk/>
          <pc:sldMk cId="2866398445" sldId="490"/>
        </pc:sldMkLst>
        <pc:spChg chg="del">
          <ac:chgData name="Jorge" userId="c64a7d57-1da2-4763-a98c-3c1ec591bfe0" providerId="ADAL" clId="{8F9BB3A2-62CA-4316-96B5-2D3DFE5033A3}" dt="2021-04-22T18:24:24.975" v="4933" actId="478"/>
          <ac:spMkLst>
            <pc:docMk/>
            <pc:sldMk cId="2866398445" sldId="490"/>
            <ac:spMk id="2" creationId="{3BB5F987-DBAD-429C-9CF4-54C9F9A65B68}"/>
          </ac:spMkLst>
        </pc:spChg>
        <pc:spChg chg="del">
          <ac:chgData name="Jorge" userId="c64a7d57-1da2-4763-a98c-3c1ec591bfe0" providerId="ADAL" clId="{8F9BB3A2-62CA-4316-96B5-2D3DFE5033A3}" dt="2021-04-22T18:24:24.975" v="4933" actId="478"/>
          <ac:spMkLst>
            <pc:docMk/>
            <pc:sldMk cId="2866398445" sldId="490"/>
            <ac:spMk id="3" creationId="{029400E1-F3CD-499E-9536-B28887D41FAA}"/>
          </ac:spMkLst>
        </pc:spChg>
        <pc:spChg chg="add mod">
          <ac:chgData name="Jorge" userId="c64a7d57-1da2-4763-a98c-3c1ec591bfe0" providerId="ADAL" clId="{8F9BB3A2-62CA-4316-96B5-2D3DFE5033A3}" dt="2021-04-22T18:26:18.716" v="4973" actId="1076"/>
          <ac:spMkLst>
            <pc:docMk/>
            <pc:sldMk cId="2866398445" sldId="490"/>
            <ac:spMk id="5" creationId="{EFC5170D-F864-418E-B789-EC49BEC18A61}"/>
          </ac:spMkLst>
        </pc:spChg>
        <pc:spChg chg="add mod">
          <ac:chgData name="Jorge" userId="c64a7d57-1da2-4763-a98c-3c1ec591bfe0" providerId="ADAL" clId="{8F9BB3A2-62CA-4316-96B5-2D3DFE5033A3}" dt="2021-04-22T21:09:20.413" v="5196" actId="14100"/>
          <ac:spMkLst>
            <pc:docMk/>
            <pc:sldMk cId="2866398445" sldId="490"/>
            <ac:spMk id="6" creationId="{ABDDF71D-5B8E-4B1A-921F-7C3CA47169B9}"/>
          </ac:spMkLst>
        </pc:spChg>
        <pc:graphicFrameChg chg="add mod modGraphic">
          <ac:chgData name="Jorge" userId="c64a7d57-1da2-4763-a98c-3c1ec591bfe0" providerId="ADAL" clId="{8F9BB3A2-62CA-4316-96B5-2D3DFE5033A3}" dt="2021-04-22T18:26:35.022" v="4981" actId="403"/>
          <ac:graphicFrameMkLst>
            <pc:docMk/>
            <pc:sldMk cId="2866398445" sldId="490"/>
            <ac:graphicFrameMk id="7" creationId="{F1ACAC31-59A9-4200-818D-F827ADC5A9F0}"/>
          </ac:graphicFrameMkLst>
        </pc:graphicFrameChg>
      </pc:sldChg>
      <pc:sldChg chg="addSp delSp modSp add mod setBg">
        <pc:chgData name="Jorge" userId="c64a7d57-1da2-4763-a98c-3c1ec591bfe0" providerId="ADAL" clId="{8F9BB3A2-62CA-4316-96B5-2D3DFE5033A3}" dt="2021-04-22T21:11:22.747" v="5247" actId="6549"/>
        <pc:sldMkLst>
          <pc:docMk/>
          <pc:sldMk cId="855573593" sldId="491"/>
        </pc:sldMkLst>
        <pc:spChg chg="mod">
          <ac:chgData name="Jorge" userId="c64a7d57-1da2-4763-a98c-3c1ec591bfe0" providerId="ADAL" clId="{8F9BB3A2-62CA-4316-96B5-2D3DFE5033A3}" dt="2021-04-22T21:11:22.747" v="5247" actId="6549"/>
          <ac:spMkLst>
            <pc:docMk/>
            <pc:sldMk cId="855573593" sldId="491"/>
            <ac:spMk id="5" creationId="{EFC5170D-F864-418E-B789-EC49BEC18A61}"/>
          </ac:spMkLst>
        </pc:spChg>
        <pc:spChg chg="mod">
          <ac:chgData name="Jorge" userId="c64a7d57-1da2-4763-a98c-3c1ec591bfe0" providerId="ADAL" clId="{8F9BB3A2-62CA-4316-96B5-2D3DFE5033A3}" dt="2021-04-22T21:09:34.031" v="5223" actId="14100"/>
          <ac:spMkLst>
            <pc:docMk/>
            <pc:sldMk cId="855573593" sldId="491"/>
            <ac:spMk id="6" creationId="{ABDDF71D-5B8E-4B1A-921F-7C3CA47169B9}"/>
          </ac:spMkLst>
        </pc:spChg>
        <pc:graphicFrameChg chg="add mod modGraphic">
          <ac:chgData name="Jorge" userId="c64a7d57-1da2-4763-a98c-3c1ec591bfe0" providerId="ADAL" clId="{8F9BB3A2-62CA-4316-96B5-2D3DFE5033A3}" dt="2021-04-22T21:10:22.092" v="5235" actId="2062"/>
          <ac:graphicFrameMkLst>
            <pc:docMk/>
            <pc:sldMk cId="855573593" sldId="491"/>
            <ac:graphicFrameMk id="2" creationId="{0C50FECD-B58B-4580-91DA-BD552D658428}"/>
          </ac:graphicFrameMkLst>
        </pc:graphicFrameChg>
        <pc:graphicFrameChg chg="del">
          <ac:chgData name="Jorge" userId="c64a7d57-1da2-4763-a98c-3c1ec591bfe0" providerId="ADAL" clId="{8F9BB3A2-62CA-4316-96B5-2D3DFE5033A3}" dt="2021-04-22T21:09:54.207" v="5224" actId="478"/>
          <ac:graphicFrameMkLst>
            <pc:docMk/>
            <pc:sldMk cId="855573593" sldId="491"/>
            <ac:graphicFrameMk id="7" creationId="{F1ACAC31-59A9-4200-818D-F827ADC5A9F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222" name="Google Shape;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b213229a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269" name="Google Shape;269;g9b213229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g9b213229a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50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b213229a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269" name="Google Shape;269;g9b213229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g9b213229a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397" name="Google Shape;3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8" name="Google Shape;39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sp>
        <p:nvSpPr>
          <p:cNvPr id="500" name="Google Shape;5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1" name="Google Shape;50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sp>
        <p:nvSpPr>
          <p:cNvPr id="507" name="Google Shape;5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8" name="Google Shape;5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sp>
        <p:nvSpPr>
          <p:cNvPr id="514" name="Google Shape;5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5" name="Google Shape;51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7882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6628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223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64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642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2095048" y="675755"/>
            <a:ext cx="6413183" cy="453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R="0" lvl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2095048" y="5918981"/>
            <a:ext cx="6413183" cy="88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2848754" y="-549656"/>
            <a:ext cx="4991131" cy="961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 rot="5400000">
            <a:off x="6905887" y="2487853"/>
            <a:ext cx="7116431" cy="280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 rot="5400000">
            <a:off x="1195075" y="-235337"/>
            <a:ext cx="7116431" cy="8255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24F8-E4B8-C045-9FF5-560EB80A6A3C}" type="datetimeFigureOut">
              <a:rPr lang="es-ES" smtClean="0"/>
              <a:pPr/>
              <a:t>10/09/2021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65F2-476E-4946-94B4-C330514224B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30E26AD9-2923-4BD0-8BA6-6B3B4B8BAC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4432" y="1764666"/>
            <a:ext cx="9619774" cy="4991131"/>
          </a:xfrm>
        </p:spPr>
        <p:txBody>
          <a:bodyPr/>
          <a:lstStyle>
            <a:lvl1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609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_tradnl"/>
              <a:t>Clic para editar título</a:t>
            </a:r>
          </a:p>
        </p:txBody>
      </p:sp>
      <p:sp>
        <p:nvSpPr>
          <p:cNvPr id="3" name="2 Marcador de text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_tradnl"/>
              <a:t>Haga clic para modificar el estilo de texto del patrón</a:t>
            </a:r>
          </a:p>
          <a:p>
            <a:pPr lvl="1" rtl="0"/>
            <a:r>
              <a:rPr lang="es-ES_tradnl"/>
              <a:t>Segundo nivel</a:t>
            </a:r>
          </a:p>
          <a:p>
            <a:pPr lvl="2" rtl="0"/>
            <a:r>
              <a:rPr lang="es-ES_tradnl"/>
              <a:t>Tercer nivel</a:t>
            </a:r>
          </a:p>
          <a:p>
            <a:pPr lvl="3" rtl="0"/>
            <a:r>
              <a:rPr lang="es-ES_tradnl"/>
              <a:t>Cuarto nivel</a:t>
            </a:r>
          </a:p>
          <a:p>
            <a:pPr lvl="4" rtl="0"/>
            <a:r>
              <a:rPr lang="es-ES_tradnl"/>
              <a:t>Quinto nivel</a:t>
            </a:r>
          </a:p>
        </p:txBody>
      </p:sp>
      <p:sp>
        <p:nvSpPr>
          <p:cNvPr id="4" name="3 Marcador de fecha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/>
          </a:p>
        </p:txBody>
      </p:sp>
      <p:sp>
        <p:nvSpPr>
          <p:cNvPr id="5" name="4 Marcador de pie de página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/>
          </a:p>
        </p:txBody>
      </p:sp>
      <p:sp>
        <p:nvSpPr>
          <p:cNvPr id="6" name="5 Marcador de número de diapositiva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fld id="{8B38DBA3-52F9-4AF4-A6A4-FA4D7DB2F99C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8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lvl="0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rgbClr val="E00202"/>
              </a:buClr>
              <a:buSzPts val="3600"/>
              <a:buChar char="•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rgbClr val="E00202"/>
              </a:buClr>
              <a:buSzPts val="3200"/>
              <a:buChar char="–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rgbClr val="E00202"/>
              </a:buClr>
              <a:buSzPts val="2700"/>
              <a:buChar char="•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rgbClr val="E00202"/>
              </a:buClr>
              <a:buSzPts val="2300"/>
              <a:buChar char="–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rgbClr val="E00202"/>
              </a:buClr>
              <a:buSzPts val="2300"/>
              <a:buChar char="»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625361" y="1946734"/>
            <a:ext cx="5531741" cy="550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6335245" y="1946734"/>
            <a:ext cx="5533597" cy="550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534432" y="2398404"/>
            <a:ext cx="4722671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5429680" y="1692889"/>
            <a:ext cx="4724526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5429680" y="2398404"/>
            <a:ext cx="4724526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178960" y="301114"/>
            <a:ext cx="5975246" cy="645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534433" y="1582597"/>
            <a:ext cx="3516488" cy="5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inscripciones@triatlon.org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riatlon.org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15727" y="6618044"/>
            <a:ext cx="10657184" cy="9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2975"/>
              <a:buNone/>
            </a:pPr>
            <a:r>
              <a:rPr lang="es-ES" sz="2975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Copa del Rey/Copa de la Reina/Relevos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2975"/>
              <a:buNone/>
            </a:pPr>
            <a:r>
              <a:rPr lang="es-ES" sz="2975" b="1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Roquetas 2021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0" y="1436913"/>
            <a:ext cx="8894618" cy="572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 entrega de dorsales será únicamente a los responsables de los clubes, el viernes de 17.00 a 21.00</a:t>
            </a:r>
          </a:p>
          <a:p>
            <a:pPr marL="391077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Será una única entrega de todo el material al responsable del club; y se entregará en una bolsa, con un obsequio por deportista participante</a:t>
            </a:r>
            <a:endParaRPr sz="2400" dirty="0">
              <a:highlight>
                <a:srgbClr val="FFFF00"/>
              </a:highlight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5749291" y="218458"/>
            <a:ext cx="465493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Entrega de dorsales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5">
            <a:alphaModFix/>
          </a:blip>
          <a:srcRect l="27121" t="7646" r="27006" b="11372"/>
          <a:stretch/>
        </p:blipFill>
        <p:spPr>
          <a:xfrm>
            <a:off x="9023339" y="1534444"/>
            <a:ext cx="145016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6">
            <a:alphaModFix/>
          </a:blip>
          <a:srcRect l="20665" t="17721" r="48337" b="5446"/>
          <a:stretch/>
        </p:blipFill>
        <p:spPr>
          <a:xfrm>
            <a:off x="9033503" y="3130522"/>
            <a:ext cx="1440000" cy="200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7">
            <a:alphaModFix/>
          </a:blip>
          <a:srcRect l="20665" t="17523" r="48893" b="5840"/>
          <a:stretch/>
        </p:blipFill>
        <p:spPr>
          <a:xfrm>
            <a:off x="9033503" y="5269643"/>
            <a:ext cx="1440000" cy="20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5689600" y="187285"/>
            <a:ext cx="47146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Kit del deportista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2" y="1270660"/>
            <a:ext cx="10557162" cy="607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Sobre con: pegatinas, dorsales y acreditación (obligatorio llevarla puesta durante el desarrollo del evento).</a:t>
            </a:r>
          </a:p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Gorros (revisar siguiente diapositiva)</a:t>
            </a:r>
          </a:p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Chips: El Sábado se correrá con chip, y el Domingo con Dorsal-chip; los chips se entregarán a los técnicos de los clubes, y serán los técnicos de los clubes, los responsables de devolver todos los chips. Los chips no entregados/devueltos, se facturarán con un coste de 10 € x chip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Los colores de las acreditaciones para deportistas son: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64336" marR="0" lvl="1" indent="-342900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Blip>
                <a:blip r:embed="rId4"/>
              </a:buBlip>
            </a:pPr>
            <a:r>
              <a:rPr lang="es-ES" sz="2400" b="1" i="0" u="none" strike="noStrike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ROJO</a:t>
            </a:r>
            <a:r>
              <a:rPr lang="es-ES" sz="2400" b="1" i="0" u="none" strike="noStrike" cap="none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</a:t>
            </a: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Sábado</a:t>
            </a:r>
          </a:p>
          <a:p>
            <a:pPr marL="864336" marR="0" lvl="1" indent="-342900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Blip>
                <a:blip r:embed="rId4"/>
              </a:buBlip>
            </a:pPr>
            <a:r>
              <a:rPr lang="es-ES" sz="2400" b="1" i="0" u="none" strike="noStrike" cap="none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AZUL</a:t>
            </a:r>
            <a:r>
              <a:rPr lang="es-ES" sz="2400" b="1" i="0" u="none" strike="noStrike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Domingo</a:t>
            </a:r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Los colores de las acreditaciones para técnicos son:</a:t>
            </a:r>
            <a:endParaRPr lang="es-E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64336" marR="0" lvl="1" indent="-342900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Blip>
                <a:blip r:embed="rId4"/>
              </a:buBlip>
            </a:pPr>
            <a:r>
              <a:rPr lang="es-ES" sz="2400" b="1" i="0" u="none" strike="noStrike" cap="none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ROSAS</a:t>
            </a:r>
            <a:endParaRPr lang="es-ES" sz="2400" b="0" i="0" u="none" strike="noStrike" cap="none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DF568FC-B249-42F7-BF58-5F50E36BC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599171"/>
              </p:ext>
            </p:extLst>
          </p:nvPr>
        </p:nvGraphicFramePr>
        <p:xfrm>
          <a:off x="368299" y="1183045"/>
          <a:ext cx="10035928" cy="6192520"/>
        </p:xfrm>
        <a:graphic>
          <a:graphicData uri="http://schemas.openxmlformats.org/drawingml/2006/table">
            <a:tbl>
              <a:tblPr firstRow="1" bandRow="1">
                <a:tableStyleId>{0E3B9EBF-016F-4979-98F1-7E99A7F445C2}</a:tableStyleId>
              </a:tblPr>
              <a:tblGrid>
                <a:gridCol w="2508982">
                  <a:extLst>
                    <a:ext uri="{9D8B030D-6E8A-4147-A177-3AD203B41FA5}">
                      <a16:colId xmlns:a16="http://schemas.microsoft.com/office/drawing/2014/main" val="2729382156"/>
                    </a:ext>
                  </a:extLst>
                </a:gridCol>
                <a:gridCol w="2508982">
                  <a:extLst>
                    <a:ext uri="{9D8B030D-6E8A-4147-A177-3AD203B41FA5}">
                      <a16:colId xmlns:a16="http://schemas.microsoft.com/office/drawing/2014/main" val="3583383476"/>
                    </a:ext>
                  </a:extLst>
                </a:gridCol>
                <a:gridCol w="1254491">
                  <a:extLst>
                    <a:ext uri="{9D8B030D-6E8A-4147-A177-3AD203B41FA5}">
                      <a16:colId xmlns:a16="http://schemas.microsoft.com/office/drawing/2014/main" val="1092013681"/>
                    </a:ext>
                  </a:extLst>
                </a:gridCol>
                <a:gridCol w="1254491">
                  <a:extLst>
                    <a:ext uri="{9D8B030D-6E8A-4147-A177-3AD203B41FA5}">
                      <a16:colId xmlns:a16="http://schemas.microsoft.com/office/drawing/2014/main" val="975924018"/>
                    </a:ext>
                  </a:extLst>
                </a:gridCol>
                <a:gridCol w="2508982">
                  <a:extLst>
                    <a:ext uri="{9D8B030D-6E8A-4147-A177-3AD203B41FA5}">
                      <a16:colId xmlns:a16="http://schemas.microsoft.com/office/drawing/2014/main" val="3964170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70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Copa del Rey y Copa de la Reina (equipos de Liga)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Colores Liga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Iberdrola F / </a:t>
                      </a:r>
                      <a:r>
                        <a:rPr lang="es-ES" sz="2000" b="1" dirty="0" err="1">
                          <a:solidFill>
                            <a:srgbClr val="C00000"/>
                          </a:solidFill>
                        </a:rPr>
                        <a:t>GoFit</a:t>
                      </a:r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 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10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Copa del Rey y Copa de la Reina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Dorsales Impares Blanco</a:t>
                      </a:r>
                    </a:p>
                    <a:p>
                      <a:pPr algn="ctr"/>
                      <a:r>
                        <a:rPr lang="es-ES" sz="2000" b="1" dirty="0"/>
                        <a:t>Iberdrola F / </a:t>
                      </a:r>
                      <a:r>
                        <a:rPr lang="es-ES" sz="2000" b="1" dirty="0" err="1"/>
                        <a:t>GoFit</a:t>
                      </a:r>
                      <a:r>
                        <a:rPr lang="es-ES" sz="2000" b="1" dirty="0"/>
                        <a:t> M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Dorsales Pares Azul</a:t>
                      </a:r>
                    </a:p>
                    <a:p>
                      <a:pPr algn="ctr"/>
                      <a:r>
                        <a:rPr lang="es-ES" sz="2000" b="1" dirty="0"/>
                        <a:t>Iberdrola F / </a:t>
                      </a:r>
                      <a:r>
                        <a:rPr lang="es-ES" sz="2000" b="1" dirty="0" err="1"/>
                        <a:t>GoFit</a:t>
                      </a:r>
                      <a:r>
                        <a:rPr lang="es-ES" sz="2000" b="1" dirty="0"/>
                        <a:t> M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98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CRE Talentos (equipos de Liga)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Colores Liga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FETRI</a:t>
                      </a:r>
                      <a:endParaRPr lang="es-ES" sz="2000" b="1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306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CRE Talentos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Dorsales Impares</a:t>
                      </a:r>
                    </a:p>
                    <a:p>
                      <a:pPr algn="ctr"/>
                      <a:r>
                        <a:rPr lang="es-ES" sz="2000" b="1" dirty="0"/>
                        <a:t>Blanco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Dorsales Pares</a:t>
                      </a:r>
                    </a:p>
                    <a:p>
                      <a:pPr algn="ctr"/>
                      <a:r>
                        <a:rPr lang="es-ES" sz="2000" b="1" dirty="0"/>
                        <a:t>Azul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Relevos Liga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Colores Liga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Loterías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Amarillo</a:t>
                      </a:r>
                    </a:p>
                    <a:p>
                      <a:pPr algn="ctr"/>
                      <a:r>
                        <a:rPr lang="es-ES" sz="2000" b="1" dirty="0"/>
                        <a:t>Loterías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Rojo</a:t>
                      </a:r>
                    </a:p>
                    <a:p>
                      <a:pPr algn="ctr"/>
                      <a:r>
                        <a:rPr lang="es-ES" sz="2000" b="1" dirty="0"/>
                        <a:t>Loterías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3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Relevos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Verde</a:t>
                      </a:r>
                    </a:p>
                    <a:p>
                      <a:pPr algn="ctr"/>
                      <a:r>
                        <a:rPr lang="es-ES" sz="2000" b="1" dirty="0"/>
                        <a:t>Loterías</a:t>
                      </a: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Amarillo</a:t>
                      </a:r>
                    </a:p>
                    <a:p>
                      <a:pPr algn="ctr"/>
                      <a:r>
                        <a:rPr lang="es-ES" sz="2000" b="1" dirty="0"/>
                        <a:t>Loterías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Rojo</a:t>
                      </a:r>
                    </a:p>
                    <a:p>
                      <a:pPr algn="ctr"/>
                      <a:r>
                        <a:rPr lang="es-ES" sz="2000" b="1" dirty="0"/>
                        <a:t>Loterías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79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Relevos Talentos Liga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Colores Liga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rgbClr val="C00000"/>
                          </a:solidFill>
                        </a:rPr>
                        <a:t>FETRI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Amarillo</a:t>
                      </a:r>
                    </a:p>
                    <a:p>
                      <a:pPr algn="ctr"/>
                      <a:r>
                        <a:rPr lang="es-ES" sz="2000" b="1" dirty="0"/>
                        <a:t>FETRI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Rojo</a:t>
                      </a:r>
                    </a:p>
                    <a:p>
                      <a:pPr algn="ctr"/>
                      <a:r>
                        <a:rPr lang="es-ES" sz="2000" b="1" dirty="0"/>
                        <a:t>FETRI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099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Relevos Talentos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Verde</a:t>
                      </a:r>
                    </a:p>
                    <a:p>
                      <a:pPr algn="ctr"/>
                      <a:r>
                        <a:rPr lang="es-ES" sz="2000" b="1" dirty="0"/>
                        <a:t>FETRI</a:t>
                      </a: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Amarillo</a:t>
                      </a:r>
                    </a:p>
                    <a:p>
                      <a:pPr algn="ctr"/>
                      <a:r>
                        <a:rPr lang="es-ES" sz="2000" b="1" dirty="0"/>
                        <a:t>FETRI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Rojo</a:t>
                      </a:r>
                    </a:p>
                    <a:p>
                      <a:pPr algn="ctr"/>
                      <a:r>
                        <a:rPr lang="es-ES" sz="2000" b="1" dirty="0"/>
                        <a:t>FETRI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279196"/>
                  </a:ext>
                </a:extLst>
              </a:tr>
            </a:tbl>
          </a:graphicData>
        </a:graphic>
      </p:graphicFrame>
      <p:sp>
        <p:nvSpPr>
          <p:cNvPr id="5" name="Google Shape;167;p23">
            <a:extLst>
              <a:ext uri="{FF2B5EF4-FFF2-40B4-BE49-F238E27FC236}">
                <a16:creationId xmlns:a16="http://schemas.microsoft.com/office/drawing/2014/main" id="{74E5264F-48CE-4162-99B4-125A63CBA4B8}"/>
              </a:ext>
            </a:extLst>
          </p:cNvPr>
          <p:cNvSpPr txBox="1"/>
          <p:nvPr/>
        </p:nvSpPr>
        <p:spPr>
          <a:xfrm>
            <a:off x="5689600" y="187285"/>
            <a:ext cx="47146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Gorros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El día de la competición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0" y="1318161"/>
            <a:ext cx="8799616" cy="571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Eres responsable de depositar tu mochila en el </a:t>
            </a: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guardarropa</a:t>
            </a: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No hay punto de abastecimiento de agua (solo para la zona de recuperación). Es importante que vengas con todo preparado directamente para la competición.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Hay dos zonas aisladas; zona de transición, y zona de meta y recuperación.</a:t>
            </a:r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Servicio mecánico en la zona de Transición / Guardarropa</a:t>
            </a:r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5">
            <a:alphaModFix/>
          </a:blip>
          <a:srcRect l="20665" t="17522" r="48671" b="6433"/>
          <a:stretch/>
        </p:blipFill>
        <p:spPr>
          <a:xfrm>
            <a:off x="8964227" y="5471030"/>
            <a:ext cx="1440000" cy="200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6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7">
            <a:alphaModFix/>
          </a:blip>
          <a:srcRect l="20554" t="18511" r="48782" b="5643"/>
          <a:stretch/>
        </p:blipFill>
        <p:spPr>
          <a:xfrm>
            <a:off x="8964227" y="3467552"/>
            <a:ext cx="1440000" cy="200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Servicios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0" y="1318161"/>
            <a:ext cx="8799616" cy="571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R="0" lvl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Dentro de la sede habrá los siguientes servicios:</a:t>
            </a:r>
          </a:p>
          <a:p>
            <a:pPr marL="342900" lvl="4" indent="-342900" algn="just">
              <a:lnSpc>
                <a:spcPct val="110000"/>
              </a:lnSpc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Baños (en la zona de recuperación y transición)</a:t>
            </a:r>
          </a:p>
          <a:p>
            <a:pPr marL="342900" lvl="4" indent="-342900" algn="just">
              <a:lnSpc>
                <a:spcPct val="110000"/>
              </a:lnSpc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Los clubes podrán llevar carpas plegables y colocarlas en una zona que se habilitará para ellos (ver mapa). </a:t>
            </a:r>
          </a:p>
          <a:p>
            <a:pPr marL="342900" lvl="4" indent="-342900" algn="just">
              <a:lnSpc>
                <a:spcPct val="110000"/>
              </a:lnSpc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Servicio mecánico (en la zona de transición)</a:t>
            </a:r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5">
            <a:alphaModFix/>
          </a:blip>
          <a:srcRect l="20665" t="17522" r="48671" b="6433"/>
          <a:stretch/>
        </p:blipFill>
        <p:spPr>
          <a:xfrm>
            <a:off x="8964227" y="5471030"/>
            <a:ext cx="1440000" cy="200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6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7">
            <a:alphaModFix/>
          </a:blip>
          <a:srcRect l="20554" t="18511" r="48782" b="5643"/>
          <a:stretch/>
        </p:blipFill>
        <p:spPr>
          <a:xfrm>
            <a:off x="8964227" y="3467552"/>
            <a:ext cx="1440000" cy="200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26">
            <a:extLst>
              <a:ext uri="{FF2B5EF4-FFF2-40B4-BE49-F238E27FC236}">
                <a16:creationId xmlns:a16="http://schemas.microsoft.com/office/drawing/2014/main" id="{9850A3D1-C0FD-4AEC-9F0B-0D87A38B94A4}"/>
              </a:ext>
            </a:extLst>
          </p:cNvPr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Reglamento / </a:t>
            </a: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Equipamiento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Google Shape;272;p35">
            <a:extLst>
              <a:ext uri="{FF2B5EF4-FFF2-40B4-BE49-F238E27FC236}">
                <a16:creationId xmlns:a16="http://schemas.microsoft.com/office/drawing/2014/main" id="{D6A7B89E-C478-4AA7-8340-6B59AC922D37}"/>
              </a:ext>
            </a:extLst>
          </p:cNvPr>
          <p:cNvSpPr txBox="1">
            <a:spLocks/>
          </p:cNvSpPr>
          <p:nvPr/>
        </p:nvSpPr>
        <p:spPr>
          <a:xfrm>
            <a:off x="197819" y="1785133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CRE Elite / Open / Talento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“Drafting” NO permitido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Bicicleta contrarreloj / cabra – PERMITIDO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Rueda lenticular – PERMITIDO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Relevo Open / Talento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“Drafting” permitido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Bicicleta contrarreloj / cabra – NO PERMITIDA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Rueda lenticular – NO PERMITIDA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Acoples cortos – NO PERMITIDOS</a:t>
            </a:r>
          </a:p>
          <a:p>
            <a:pPr marL="457200" lvl="1" indent="0" algn="just">
              <a:spcBef>
                <a:spcPts val="0"/>
              </a:spcBef>
              <a:buClr>
                <a:srgbClr val="C00000"/>
              </a:buClr>
              <a:buSzPts val="2400"/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3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Relevo Élite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“Drafting” permitido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Bicicleta contrarreloj / cabra – NO PERMITIDA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Rueda lenticular – NO PERMITIDA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3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Acoples cortos – PERMITIDOS</a:t>
            </a:r>
          </a:p>
          <a:p>
            <a:pPr marL="457200" lvl="1" indent="0" algn="just">
              <a:spcBef>
                <a:spcPts val="0"/>
              </a:spcBef>
              <a:buClr>
                <a:srgbClr val="C00000"/>
              </a:buClr>
              <a:buSzPts val="2400"/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1" indent="0" algn="just">
              <a:spcBef>
                <a:spcPts val="0"/>
              </a:spcBef>
              <a:buClr>
                <a:srgbClr val="C00000"/>
              </a:buClr>
              <a:buSzPts val="2400"/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1238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Control de material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0" y="1650670"/>
            <a:ext cx="8799616" cy="537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Los oficiales realizarán un reconocimiento visual de la bicicleta y equipamiento, y de manera electrónica registrarán tu dorsal.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Dirígete a tu espacio asignado en la zona de transición y deposita tu material. </a:t>
            </a:r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Cada equipo utilizará 1 barra en la CRE, y 1 barra por equipo en el Relevo.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No puedes estar circulando libremente por la transición salvo para dirigirte a tu espacio asignado.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5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0" y="1847850"/>
            <a:ext cx="8925848" cy="490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Cuando queden 10 minutos para tu salida, dirígete despacio a la transición,  en el espacio reservado con tu dorsal. 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Respeta la distancia social en todo momento y haz uso de la mascarilla.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La salida se hará en formato Contrarreloj.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Una vez en la zona de salida, cuando el deportista que te precede toma la salida, podrás retirar la mascarilla desechable y depositarla en el contenedor habilitado al efecto.</a:t>
            </a: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En el caso del relevo, las salidas serán normales y únicas.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lvl="0" algn="just" rtl="0">
              <a:spcBef>
                <a:spcPts val="2585"/>
              </a:spcBef>
              <a:spcAft>
                <a:spcPts val="0"/>
              </a:spcAft>
              <a:buClr>
                <a:schemeClr val="dk1"/>
              </a:buClr>
              <a:buSzPts val="2000"/>
              <a:buBlip>
                <a:blip r:embed="rId4"/>
              </a:buBlip>
            </a:pPr>
            <a:endParaRPr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5200651" y="218458"/>
            <a:ext cx="520357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Procedimientos previos a la salida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5">
            <a:alphaModFix/>
          </a:blip>
          <a:srcRect l="20332" t="19499" r="48337" b="5248"/>
          <a:stretch/>
        </p:blipFill>
        <p:spPr>
          <a:xfrm>
            <a:off x="8925848" y="4379767"/>
            <a:ext cx="1440000" cy="194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6">
            <a:alphaModFix/>
          </a:blip>
          <a:srcRect l="20665" t="17523" r="48893" b="5840"/>
          <a:stretch/>
        </p:blipFill>
        <p:spPr>
          <a:xfrm>
            <a:off x="8925848" y="1957730"/>
            <a:ext cx="1440000" cy="20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body" idx="1"/>
          </p:nvPr>
        </p:nvSpPr>
        <p:spPr>
          <a:xfrm>
            <a:off x="171450" y="1840230"/>
            <a:ext cx="10321290" cy="472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algn="just">
              <a:spcBef>
                <a:spcPts val="1985"/>
              </a:spcBef>
              <a:spcAft>
                <a:spcPts val="1985"/>
              </a:spcAft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</a:rPr>
              <a:t>Respeta la distancia social en todo momento y haz uso de la mascarilla</a:t>
            </a:r>
          </a:p>
          <a:p>
            <a:pPr algn="just">
              <a:spcBef>
                <a:spcPts val="1985"/>
              </a:spcBef>
              <a:spcAft>
                <a:spcPts val="1985"/>
              </a:spcAft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</a:rPr>
              <a:t>Una vez en la carpa, y a las órdenes del oficial de salida, cuando el deportista que te precede toma la salida, podrás retirar la mascarilla y depositarla en el contenedor habilitado al efecto</a:t>
            </a:r>
          </a:p>
          <a:p>
            <a:pPr algn="just">
              <a:spcBef>
                <a:spcPts val="1985"/>
              </a:spcBef>
              <a:spcAft>
                <a:spcPts val="1985"/>
              </a:spcAft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</a:rPr>
              <a:t>El oficial dará la cuenta atrás, y a la hora asignada puedes comenzar la competición. </a:t>
            </a:r>
          </a:p>
          <a:p>
            <a:pPr algn="just">
              <a:spcBef>
                <a:spcPts val="1985"/>
              </a:spcBef>
              <a:spcAft>
                <a:spcPts val="1985"/>
              </a:spcAft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</a:rPr>
              <a:t>En el caso del Relevo, la salida será tradicional.</a:t>
            </a:r>
          </a:p>
        </p:txBody>
      </p:sp>
      <p:sp>
        <p:nvSpPr>
          <p:cNvPr id="226" name="Google Shape;226;p3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Salida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171450" y="2386495"/>
            <a:ext cx="10321290" cy="495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Natación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Elite y Open - 2 vueltas de 375 m</a:t>
            </a:r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Talento – 1 vuelta de 375 m</a:t>
            </a:r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Relevo – 1 vuelta </a:t>
            </a:r>
            <a:r>
              <a:rPr lang="es-E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de 320 </a:t>
            </a: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</a:t>
            </a:r>
            <a:endParaRPr lang="es-E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endParaRPr lang="es-E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Ciclismo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Elite y Open – 3 vueltas de 6,7 km</a:t>
            </a: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Talento – 1 vuelta de 5,7 km</a:t>
            </a: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Relevo – 1 vuelta de 5,7 km</a:t>
            </a: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endParaRPr lang="es-ES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Carrera a pie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Elite y Open - 3</a:t>
            </a: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 vueltas de 1,6 km</a:t>
            </a:r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Talento – 1 vuelta de 1,6 km</a:t>
            </a:r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Relevo – 1 vuelta de 1,6 km</a:t>
            </a:r>
            <a:endParaRPr lang="es-E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	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lvl="0" indent="-209721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856"/>
              <a:buNone/>
            </a:pPr>
            <a:endParaRPr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Recorridos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71042" y="219605"/>
            <a:ext cx="3541166" cy="4146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 rtl="0">
              <a:defRPr sz="2100">
                <a:solidFill>
                  <a:schemeClr val="tx1"/>
                </a:solidFill>
                <a:latin typeface="Arial"/>
              </a:defRPr>
            </a:lvl1pPr>
          </a:lstStyle>
          <a:p>
            <a:pPr lvl="0" algn="r" rtl="0"/>
            <a:r>
              <a:rPr lang="es-ES" sz="2402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Piensa que …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3829" y="1311029"/>
            <a:ext cx="10448919" cy="4422884"/>
          </a:xfrm>
          <a:prstGeom prst="rect">
            <a:avLst/>
          </a:prstGeom>
          <a:noFill/>
          <a:ln>
            <a:noFill/>
          </a:ln>
        </p:spPr>
        <p:txBody>
          <a:bodyPr lIns="104365" tIns="52183" rIns="104365" bIns="52183" anchor="ctr"/>
          <a:lstStyle>
            <a:lvl1pPr marL="390525" lvl="0" indent="-390525" rtl="0">
              <a:defRPr sz="2100">
                <a:solidFill>
                  <a:schemeClr val="tx1"/>
                </a:solidFill>
                <a:latin typeface="Arial"/>
              </a:defRPr>
            </a:lvl1pPr>
          </a:lstStyle>
          <a:p>
            <a:pPr marL="343140" indent="-34314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s-ES" sz="2402" dirty="0">
                <a:solidFill>
                  <a:srgbClr val="C00000"/>
                </a:solidFill>
                <a:latin typeface="Roboto"/>
              </a:rPr>
              <a:t>Debes mantener la distancia interpersonal.</a:t>
            </a:r>
          </a:p>
          <a:p>
            <a:pPr marL="343140" indent="-34314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s-ES" sz="2402" dirty="0">
                <a:solidFill>
                  <a:srgbClr val="C00000"/>
                </a:solidFill>
                <a:latin typeface="Roboto"/>
              </a:rPr>
              <a:t>Debes hacer uso siempre de la mascarilla.</a:t>
            </a:r>
          </a:p>
          <a:p>
            <a:pPr marL="343140" indent="-34314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s-ES" sz="2402" dirty="0">
                <a:solidFill>
                  <a:srgbClr val="C00000"/>
                </a:solidFill>
                <a:latin typeface="Roboto"/>
              </a:rPr>
              <a:t>Debes minimizar los contactos.</a:t>
            </a:r>
          </a:p>
          <a:p>
            <a:pPr marL="343140" indent="-34314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s-ES" sz="2402" dirty="0">
                <a:solidFill>
                  <a:srgbClr val="C00000"/>
                </a:solidFill>
                <a:latin typeface="Roboto"/>
              </a:rPr>
              <a:t>Debes mantener siempre la educación y respeto.</a:t>
            </a:r>
          </a:p>
          <a:p>
            <a:pPr marL="343140" indent="-34314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s-ES" sz="2402" dirty="0">
                <a:solidFill>
                  <a:srgbClr val="C00000"/>
                </a:solidFill>
                <a:latin typeface="Roboto"/>
              </a:rPr>
              <a:t>Debes ser </a:t>
            </a:r>
            <a:r>
              <a:rPr lang="es-ES" sz="2402" u="sng" dirty="0">
                <a:solidFill>
                  <a:srgbClr val="C00000"/>
                </a:solidFill>
                <a:latin typeface="Roboto"/>
              </a:rPr>
              <a:t>autosuficiente</a:t>
            </a:r>
            <a:r>
              <a:rPr lang="es-ES" sz="2402" dirty="0">
                <a:solidFill>
                  <a:srgbClr val="C00000"/>
                </a:solidFill>
                <a:latin typeface="Roboto"/>
              </a:rPr>
              <a:t>.</a:t>
            </a:r>
          </a:p>
          <a:p>
            <a:pPr marL="343140" indent="-34314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s-ES" sz="2402" dirty="0">
                <a:solidFill>
                  <a:srgbClr val="C00000"/>
                </a:solidFill>
                <a:latin typeface="Roboto"/>
              </a:rPr>
              <a:t>Debes hacer uso con frecuencia del gel hidroalcohólico.</a:t>
            </a:r>
          </a:p>
          <a:p>
            <a:pPr marL="343140" indent="-34314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s-ES" sz="2402" dirty="0">
                <a:solidFill>
                  <a:srgbClr val="C00000"/>
                </a:solidFill>
                <a:latin typeface="Roboto"/>
              </a:rPr>
              <a:t>Debes leer el manual preventivo COVID-19 para la competición que se encuentra en la ficha del evento en www.triatlon.org</a:t>
            </a:r>
          </a:p>
        </p:txBody>
      </p:sp>
      <p:pic>
        <p:nvPicPr>
          <p:cNvPr id="4" name="3 Imagen"/>
          <p:cNvPicPr/>
          <p:nvPr/>
        </p:nvPicPr>
        <p:blipFill>
          <a:blip r:embed="rId4"/>
          <a:srcRect t="32836" b="38230"/>
          <a:stretch>
            <a:fillRect/>
          </a:stretch>
        </p:blipFill>
        <p:spPr>
          <a:xfrm>
            <a:off x="0" y="5704997"/>
            <a:ext cx="10696581" cy="173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>
            <a:spLocks noGrp="1"/>
          </p:cNvSpPr>
          <p:nvPr>
            <p:ph type="body" idx="1"/>
          </p:nvPr>
        </p:nvSpPr>
        <p:spPr>
          <a:xfrm>
            <a:off x="111225" y="1476375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Talentos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a un circuito de 375 m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Sentido horario, se dejan las boyas a la derecha</a:t>
            </a:r>
          </a:p>
          <a:p>
            <a:pPr marL="457200" lvl="1" indent="0" algn="just">
              <a:spcBef>
                <a:spcPts val="0"/>
              </a:spcBef>
              <a:buClr>
                <a:srgbClr val="C00000"/>
              </a:buClr>
              <a:buSzPts val="2400"/>
              <a:buNone/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Copa del Rey y Copa de la Reina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2 vueltas a un circuito de 375 m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Sentido horario, se dejan las boyas a la derecha y se sale de la playa para iniciar la segunda vuelta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Relevos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a un circuito de 375 m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Sentido horario, se dejan las boyas a la derecha</a:t>
            </a:r>
          </a:p>
        </p:txBody>
      </p:sp>
      <p:sp>
        <p:nvSpPr>
          <p:cNvPr id="273" name="Google Shape;273;p35"/>
          <p:cNvSpPr txBox="1"/>
          <p:nvPr/>
        </p:nvSpPr>
        <p:spPr>
          <a:xfrm>
            <a:off x="6865643" y="218458"/>
            <a:ext cx="353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Natación</a:t>
            </a:r>
            <a:endParaRPr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78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1CFE2F-BF5C-4105-9ADE-391A972C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84392"/>
            <a:ext cx="9917381" cy="5760000"/>
          </a:xfrm>
          <a:prstGeom prst="rect">
            <a:avLst/>
          </a:prstGeom>
        </p:spPr>
      </p:pic>
      <p:sp>
        <p:nvSpPr>
          <p:cNvPr id="96" name="Google Shape;212;p28">
            <a:extLst>
              <a:ext uri="{FF2B5EF4-FFF2-40B4-BE49-F238E27FC236}">
                <a16:creationId xmlns:a16="http://schemas.microsoft.com/office/drawing/2014/main" id="{661D3106-393E-44A0-8146-FBFED0528BB4}"/>
              </a:ext>
            </a:extLst>
          </p:cNvPr>
          <p:cNvSpPr txBox="1"/>
          <p:nvPr/>
        </p:nvSpPr>
        <p:spPr>
          <a:xfrm>
            <a:off x="3787545" y="218458"/>
            <a:ext cx="6616681" cy="40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Natación / Copa del Rey y Copa de la Reina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0FFC436C-F80C-433B-A84F-4327DAD38D19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2</a:t>
            </a:r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 vueltas de 375 m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0059FE0A-D635-41E7-8975-36A0FCBC8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24352" y="2459990"/>
            <a:ext cx="360000" cy="36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C00A69E-AC9F-4485-94EB-D9FAB083A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21" y="1449822"/>
            <a:ext cx="360000" cy="360000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497BE8B6-B85C-4585-8DA7-587BE2339C16}"/>
              </a:ext>
            </a:extLst>
          </p:cNvPr>
          <p:cNvSpPr/>
          <p:nvPr/>
        </p:nvSpPr>
        <p:spPr>
          <a:xfrm>
            <a:off x="4781582" y="6275261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928BA97-6BFC-4D17-AC7C-D9FF1BBDD544}"/>
              </a:ext>
            </a:extLst>
          </p:cNvPr>
          <p:cNvSpPr/>
          <p:nvPr/>
        </p:nvSpPr>
        <p:spPr>
          <a:xfrm>
            <a:off x="6485834" y="6281967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5408F024-BAF1-4769-AA83-5901F4F26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423" y="4464392"/>
            <a:ext cx="360000" cy="360000"/>
          </a:xfrm>
          <a:prstGeom prst="rect">
            <a:avLst/>
          </a:prstGeom>
        </p:spPr>
      </p:pic>
      <p:pic>
        <p:nvPicPr>
          <p:cNvPr id="20" name="Imagen 19" descr="Imagen que contiene reloj, plato&#10;&#10;Descripción generada automáticamente">
            <a:extLst>
              <a:ext uri="{FF2B5EF4-FFF2-40B4-BE49-F238E27FC236}">
                <a16:creationId xmlns:a16="http://schemas.microsoft.com/office/drawing/2014/main" id="{27215D0C-E6AB-45FD-8E18-5A97754E7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964" y="4957160"/>
            <a:ext cx="360000" cy="36000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A57E27C1-A751-4E4A-9858-189C539E6192}"/>
              </a:ext>
            </a:extLst>
          </p:cNvPr>
          <p:cNvSpPr/>
          <p:nvPr/>
        </p:nvSpPr>
        <p:spPr>
          <a:xfrm>
            <a:off x="4408025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0429E7B-4EFB-4A28-9EEB-77F005CC7F14}"/>
              </a:ext>
            </a:extLst>
          </p:cNvPr>
          <p:cNvSpPr/>
          <p:nvPr/>
        </p:nvSpPr>
        <p:spPr>
          <a:xfrm>
            <a:off x="4726222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060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 de 375 m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E32021-F573-4292-8A74-FCC22DF66CC7}"/>
              </a:ext>
            </a:extLst>
          </p:cNvPr>
          <p:cNvSpPr txBox="1"/>
          <p:nvPr/>
        </p:nvSpPr>
        <p:spPr>
          <a:xfrm>
            <a:off x="4833257" y="218458"/>
            <a:ext cx="557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Natación CRE Talentos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79D9D9F-EEEC-493C-9EF4-C89B74F4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84392"/>
            <a:ext cx="9917381" cy="5760000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E859E187-B943-4CDA-A643-0CE8C8FE1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24352" y="2459990"/>
            <a:ext cx="360000" cy="36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1A7206F-5A84-416B-A964-3F480C08E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21" y="1449822"/>
            <a:ext cx="360000" cy="360000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588EE25D-EE76-4DC6-9BB2-B5DA63C4C306}"/>
              </a:ext>
            </a:extLst>
          </p:cNvPr>
          <p:cNvSpPr/>
          <p:nvPr/>
        </p:nvSpPr>
        <p:spPr>
          <a:xfrm>
            <a:off x="4781582" y="6275261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A4038B1-B725-4C37-8FE6-DCA4E0080BBD}"/>
              </a:ext>
            </a:extLst>
          </p:cNvPr>
          <p:cNvSpPr/>
          <p:nvPr/>
        </p:nvSpPr>
        <p:spPr>
          <a:xfrm>
            <a:off x="6485834" y="6281967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E5C534B0-AE89-4ED3-A69F-F1EAE2A8A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423" y="4464392"/>
            <a:ext cx="360000" cy="360000"/>
          </a:xfrm>
          <a:prstGeom prst="rect">
            <a:avLst/>
          </a:prstGeom>
        </p:spPr>
      </p:pic>
      <p:pic>
        <p:nvPicPr>
          <p:cNvPr id="28" name="Imagen 27" descr="Imagen que contiene reloj, plato&#10;&#10;Descripción generada automáticamente">
            <a:extLst>
              <a:ext uri="{FF2B5EF4-FFF2-40B4-BE49-F238E27FC236}">
                <a16:creationId xmlns:a16="http://schemas.microsoft.com/office/drawing/2014/main" id="{B39C8A6D-D793-45A5-92DA-CCD838959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964" y="4957160"/>
            <a:ext cx="360000" cy="360000"/>
          </a:xfrm>
          <a:prstGeom prst="rect">
            <a:avLst/>
          </a:prstGeom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4BC38D35-0EDD-4EC5-AB94-4C66CC7479AF}"/>
              </a:ext>
            </a:extLst>
          </p:cNvPr>
          <p:cNvSpPr/>
          <p:nvPr/>
        </p:nvSpPr>
        <p:spPr>
          <a:xfrm>
            <a:off x="4408025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8169338-DAF8-40D5-8C77-BD26AD78CD1B}"/>
              </a:ext>
            </a:extLst>
          </p:cNvPr>
          <p:cNvSpPr/>
          <p:nvPr/>
        </p:nvSpPr>
        <p:spPr>
          <a:xfrm>
            <a:off x="4726222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975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AE32021-F573-4292-8A74-FCC22DF66CC7}"/>
              </a:ext>
            </a:extLst>
          </p:cNvPr>
          <p:cNvSpPr txBox="1"/>
          <p:nvPr/>
        </p:nvSpPr>
        <p:spPr>
          <a:xfrm>
            <a:off x="3681351" y="218458"/>
            <a:ext cx="672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Natación Relevo 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2979E4-E1BD-4048-ADE5-8C3E1AF1A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19" y="1584392"/>
            <a:ext cx="9917381" cy="5760000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DDEB6EA3-2D45-4C8E-AC77-15DBC2366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5834" y="2738458"/>
            <a:ext cx="360000" cy="36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BB4461C-E1CB-48B7-BAD3-6D91251A4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095" y="1449822"/>
            <a:ext cx="360000" cy="360000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20BE2A0A-39FD-4954-B719-CD00B3A92E8A}"/>
              </a:ext>
            </a:extLst>
          </p:cNvPr>
          <p:cNvSpPr/>
          <p:nvPr/>
        </p:nvSpPr>
        <p:spPr>
          <a:xfrm>
            <a:off x="4781582" y="6275261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4687E7-2DD2-4C47-A10A-C24214223FEB}"/>
              </a:ext>
            </a:extLst>
          </p:cNvPr>
          <p:cNvSpPr/>
          <p:nvPr/>
        </p:nvSpPr>
        <p:spPr>
          <a:xfrm>
            <a:off x="6485834" y="6281967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2AEEF5A3-68BC-458E-B448-8870CEE00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226" y="4464392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reloj, plato&#10;&#10;Descripción generada automáticamente">
            <a:extLst>
              <a:ext uri="{FF2B5EF4-FFF2-40B4-BE49-F238E27FC236}">
                <a16:creationId xmlns:a16="http://schemas.microsoft.com/office/drawing/2014/main" id="{53F6D568-E7D6-42C4-85FB-70346EE1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463" y="4957160"/>
            <a:ext cx="360000" cy="360000"/>
          </a:xfrm>
          <a:prstGeom prst="rect">
            <a:avLst/>
          </a:prstGeom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3027F29C-DC7C-4815-93F6-E23E209270AB}"/>
              </a:ext>
            </a:extLst>
          </p:cNvPr>
          <p:cNvSpPr/>
          <p:nvPr/>
        </p:nvSpPr>
        <p:spPr>
          <a:xfrm>
            <a:off x="4360524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A2E1A9A-49C7-40E1-95C8-C2212F4640EE}"/>
              </a:ext>
            </a:extLst>
          </p:cNvPr>
          <p:cNvSpPr/>
          <p:nvPr/>
        </p:nvSpPr>
        <p:spPr>
          <a:xfrm>
            <a:off x="4678721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2937C3B-0AA7-4C18-A432-09FDDCA51376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 de 320 m</a:t>
            </a:r>
          </a:p>
        </p:txBody>
      </p:sp>
    </p:spTree>
    <p:extLst>
      <p:ext uri="{BB962C8B-B14F-4D97-AF65-F5344CB8AC3E}">
        <p14:creationId xmlns:p14="http://schemas.microsoft.com/office/powerpoint/2010/main" val="2870910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AE32021-F573-4292-8A74-FCC22DF66CC7}"/>
              </a:ext>
            </a:extLst>
          </p:cNvPr>
          <p:cNvSpPr txBox="1"/>
          <p:nvPr/>
        </p:nvSpPr>
        <p:spPr>
          <a:xfrm>
            <a:off x="3681351" y="218458"/>
            <a:ext cx="672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Natación Relevo B y C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2979E4-E1BD-4048-ADE5-8C3E1AF1A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19" y="1584392"/>
            <a:ext cx="9917381" cy="576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BB4461C-E1CB-48B7-BAD3-6D91251A4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95" y="1449822"/>
            <a:ext cx="360000" cy="360000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20BE2A0A-39FD-4954-B719-CD00B3A92E8A}"/>
              </a:ext>
            </a:extLst>
          </p:cNvPr>
          <p:cNvSpPr/>
          <p:nvPr/>
        </p:nvSpPr>
        <p:spPr>
          <a:xfrm>
            <a:off x="4781582" y="6275261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4687E7-2DD2-4C47-A10A-C24214223FEB}"/>
              </a:ext>
            </a:extLst>
          </p:cNvPr>
          <p:cNvSpPr/>
          <p:nvPr/>
        </p:nvSpPr>
        <p:spPr>
          <a:xfrm>
            <a:off x="6485834" y="6281967"/>
            <a:ext cx="178130" cy="1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2AEEF5A3-68BC-458E-B448-8870CEE00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26" y="4464392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reloj, plato&#10;&#10;Descripción generada automáticamente">
            <a:extLst>
              <a:ext uri="{FF2B5EF4-FFF2-40B4-BE49-F238E27FC236}">
                <a16:creationId xmlns:a16="http://schemas.microsoft.com/office/drawing/2014/main" id="{53F6D568-E7D6-42C4-85FB-70346EE1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463" y="4957160"/>
            <a:ext cx="360000" cy="360000"/>
          </a:xfrm>
          <a:prstGeom prst="rect">
            <a:avLst/>
          </a:prstGeom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3027F29C-DC7C-4815-93F6-E23E209270AB}"/>
              </a:ext>
            </a:extLst>
          </p:cNvPr>
          <p:cNvSpPr/>
          <p:nvPr/>
        </p:nvSpPr>
        <p:spPr>
          <a:xfrm>
            <a:off x="4360524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A2E1A9A-49C7-40E1-95C8-C2212F4640EE}"/>
              </a:ext>
            </a:extLst>
          </p:cNvPr>
          <p:cNvSpPr/>
          <p:nvPr/>
        </p:nvSpPr>
        <p:spPr>
          <a:xfrm>
            <a:off x="4678721" y="3241425"/>
            <a:ext cx="178130" cy="1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B0818A07-CB10-47E8-A5CB-EE0A9E0C9B7E}"/>
              </a:ext>
            </a:extLst>
          </p:cNvPr>
          <p:cNvCxnSpPr/>
          <p:nvPr/>
        </p:nvCxnSpPr>
        <p:spPr>
          <a:xfrm flipH="1">
            <a:off x="6663964" y="1698171"/>
            <a:ext cx="1755641" cy="1306286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F607681-5354-4C8C-A9A3-9712A179DE7F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 de 320 m</a:t>
            </a:r>
          </a:p>
        </p:txBody>
      </p:sp>
    </p:spTree>
    <p:extLst>
      <p:ext uri="{BB962C8B-B14F-4D97-AF65-F5344CB8AC3E}">
        <p14:creationId xmlns:p14="http://schemas.microsoft.com/office/powerpoint/2010/main" val="2787059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body" idx="1"/>
          </p:nvPr>
        </p:nvSpPr>
        <p:spPr>
          <a:xfrm>
            <a:off x="738607" y="1869349"/>
            <a:ext cx="9211423" cy="487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lvl="0" indent="-4572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Debes dirigirte a tu posición en la zona de transición.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Deposita todo el material utilizado en las cajas (2 x equipo).</a:t>
            </a:r>
            <a:endParaRPr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Ten cuidado, porque puede haber otros deportistas dejando material o retirando material.</a:t>
            </a:r>
            <a:endParaRPr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Una vez abrochado el casco, coge la bicicleta y dirígete a la salida de la transición donde encontrarás la línea de montaje, que se encontrará dentro de la sede blindada.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En este caso, la línea estará delimitada por dos banderolas verdes que indican el lugar a partir del cual te puedes montar.</a:t>
            </a:r>
          </a:p>
          <a:p>
            <a:pPr indent="-457200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La zona de espera para los equipos se ubicará antes de iniciar el ciclismo.</a:t>
            </a:r>
            <a:endParaRPr lang="es-ES" sz="2400" dirty="0"/>
          </a:p>
        </p:txBody>
      </p:sp>
      <p:sp>
        <p:nvSpPr>
          <p:cNvPr id="250" name="Google Shape;250;p33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Transición #1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86F015-BFBE-4838-BCFE-64429596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449348"/>
            <a:ext cx="9917381" cy="5760000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F3FBC00B-3EBA-436B-963C-FA032375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28" y="3176310"/>
            <a:ext cx="360000" cy="360000"/>
          </a:xfrm>
          <a:prstGeom prst="rect">
            <a:avLst/>
          </a:prstGeom>
        </p:spPr>
      </p:pic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D50E11E9-AEE3-4755-AC0F-C18F6977C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29928" y="2302482"/>
            <a:ext cx="360000" cy="360000"/>
          </a:xfrm>
          <a:prstGeom prst="rect">
            <a:avLst/>
          </a:prstGeom>
        </p:spPr>
      </p:pic>
      <p:sp>
        <p:nvSpPr>
          <p:cNvPr id="98" name="Google Shape;250;p33">
            <a:extLst>
              <a:ext uri="{FF2B5EF4-FFF2-40B4-BE49-F238E27FC236}">
                <a16:creationId xmlns:a16="http://schemas.microsoft.com/office/drawing/2014/main" id="{568904F8-2394-460F-956D-968512EC4BA8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Transición #1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9" name="Bocadillo: rectángulo 98">
            <a:extLst>
              <a:ext uri="{FF2B5EF4-FFF2-40B4-BE49-F238E27FC236}">
                <a16:creationId xmlns:a16="http://schemas.microsoft.com/office/drawing/2014/main" id="{F54F48AE-47FD-4FF9-BCEB-DDA710D3364D}"/>
              </a:ext>
            </a:extLst>
          </p:cNvPr>
          <p:cNvSpPr/>
          <p:nvPr/>
        </p:nvSpPr>
        <p:spPr>
          <a:xfrm>
            <a:off x="2676964" y="1589480"/>
            <a:ext cx="1416190" cy="573485"/>
          </a:xfrm>
          <a:prstGeom prst="wedgeRectCallout">
            <a:avLst>
              <a:gd name="adj1" fmla="val -106874"/>
              <a:gd name="adj2" fmla="val 26599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Zona de Espera</a:t>
            </a:r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1B88AAA1-E4ED-4E81-B9D1-EF94B7B77004}"/>
              </a:ext>
            </a:extLst>
          </p:cNvPr>
          <p:cNvCxnSpPr>
            <a:cxnSpLocks/>
          </p:cNvCxnSpPr>
          <p:nvPr/>
        </p:nvCxnSpPr>
        <p:spPr>
          <a:xfrm flipV="1">
            <a:off x="1509928" y="5144060"/>
            <a:ext cx="2734582" cy="1461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DB0D9699-5F85-407C-B58B-5371709D6FA4}"/>
              </a:ext>
            </a:extLst>
          </p:cNvPr>
          <p:cNvCxnSpPr>
            <a:cxnSpLocks/>
          </p:cNvCxnSpPr>
          <p:nvPr/>
        </p:nvCxnSpPr>
        <p:spPr>
          <a:xfrm flipV="1">
            <a:off x="2100709" y="4836909"/>
            <a:ext cx="1943014" cy="10870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1823EBBB-B510-448B-B914-1D85A40A72F6}"/>
              </a:ext>
            </a:extLst>
          </p:cNvPr>
          <p:cNvCxnSpPr>
            <a:cxnSpLocks/>
          </p:cNvCxnSpPr>
          <p:nvPr/>
        </p:nvCxnSpPr>
        <p:spPr>
          <a:xfrm flipH="1">
            <a:off x="8708643" y="3338430"/>
            <a:ext cx="33407" cy="21884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1C6BE72A-486C-48AF-ACFB-3F59D843AF73}"/>
              </a:ext>
            </a:extLst>
          </p:cNvPr>
          <p:cNvSpPr/>
          <p:nvPr/>
        </p:nvSpPr>
        <p:spPr>
          <a:xfrm>
            <a:off x="85721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Bocadillo: rectángulo 109">
            <a:extLst>
              <a:ext uri="{FF2B5EF4-FFF2-40B4-BE49-F238E27FC236}">
                <a16:creationId xmlns:a16="http://schemas.microsoft.com/office/drawing/2014/main" id="{21BE3D59-357D-4D13-83A4-30EDA4B25D69}"/>
              </a:ext>
            </a:extLst>
          </p:cNvPr>
          <p:cNvSpPr/>
          <p:nvPr/>
        </p:nvSpPr>
        <p:spPr>
          <a:xfrm>
            <a:off x="9131023" y="5571684"/>
            <a:ext cx="832124" cy="205389"/>
          </a:xfrm>
          <a:prstGeom prst="wedgeRectCallout">
            <a:avLst>
              <a:gd name="adj1" fmla="val -146975"/>
              <a:gd name="adj2" fmla="val -23959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Meta</a:t>
            </a:r>
          </a:p>
        </p:txBody>
      </p: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882F4286-DE53-487C-B792-892323C93787}"/>
              </a:ext>
            </a:extLst>
          </p:cNvPr>
          <p:cNvCxnSpPr>
            <a:cxnSpLocks/>
          </p:cNvCxnSpPr>
          <p:nvPr/>
        </p:nvCxnSpPr>
        <p:spPr>
          <a:xfrm flipV="1">
            <a:off x="2100709" y="4577697"/>
            <a:ext cx="1681929" cy="958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DECE0BA0-72A0-43C0-8B48-2ABD9D4A0525}"/>
              </a:ext>
            </a:extLst>
          </p:cNvPr>
          <p:cNvCxnSpPr>
            <a:cxnSpLocks/>
          </p:cNvCxnSpPr>
          <p:nvPr/>
        </p:nvCxnSpPr>
        <p:spPr>
          <a:xfrm flipV="1">
            <a:off x="1551323" y="5304536"/>
            <a:ext cx="2649481" cy="1365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72D58499-3583-48B7-884D-8400610BC242}"/>
              </a:ext>
            </a:extLst>
          </p:cNvPr>
          <p:cNvSpPr/>
          <p:nvPr/>
        </p:nvSpPr>
        <p:spPr>
          <a:xfrm>
            <a:off x="88704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36205E8A-9A54-4299-A03E-48FFEC62785A}"/>
              </a:ext>
            </a:extLst>
          </p:cNvPr>
          <p:cNvSpPr/>
          <p:nvPr/>
        </p:nvSpPr>
        <p:spPr>
          <a:xfrm>
            <a:off x="9547085" y="4411930"/>
            <a:ext cx="252000" cy="252000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1482BF5C-3525-442F-9DCE-A84F8D81854A}"/>
              </a:ext>
            </a:extLst>
          </p:cNvPr>
          <p:cNvCxnSpPr>
            <a:cxnSpLocks/>
          </p:cNvCxnSpPr>
          <p:nvPr/>
        </p:nvCxnSpPr>
        <p:spPr>
          <a:xfrm flipV="1">
            <a:off x="2100708" y="4298556"/>
            <a:ext cx="1461889" cy="9991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FA89ED84-E883-4EE0-B74D-9C8160B1E291}"/>
              </a:ext>
            </a:extLst>
          </p:cNvPr>
          <p:cNvCxnSpPr>
            <a:cxnSpLocks/>
          </p:cNvCxnSpPr>
          <p:nvPr/>
        </p:nvCxnSpPr>
        <p:spPr>
          <a:xfrm flipV="1">
            <a:off x="2100708" y="4057893"/>
            <a:ext cx="1212508" cy="616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CB1439A5-4BBC-45A3-867E-47D9B883D130}"/>
              </a:ext>
            </a:extLst>
          </p:cNvPr>
          <p:cNvCxnSpPr>
            <a:cxnSpLocks/>
          </p:cNvCxnSpPr>
          <p:nvPr/>
        </p:nvCxnSpPr>
        <p:spPr>
          <a:xfrm>
            <a:off x="4512623" y="517591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FCC1458F-6A67-4008-B540-906981C80ABA}"/>
              </a:ext>
            </a:extLst>
          </p:cNvPr>
          <p:cNvCxnSpPr>
            <a:cxnSpLocks/>
          </p:cNvCxnSpPr>
          <p:nvPr/>
        </p:nvCxnSpPr>
        <p:spPr>
          <a:xfrm>
            <a:off x="4537919" y="535215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07C081B6-0D6F-43E6-B884-965583E2DB4E}"/>
              </a:ext>
            </a:extLst>
          </p:cNvPr>
          <p:cNvCxnSpPr>
            <a:cxnSpLocks/>
          </p:cNvCxnSpPr>
          <p:nvPr/>
        </p:nvCxnSpPr>
        <p:spPr>
          <a:xfrm>
            <a:off x="4702629" y="4836909"/>
            <a:ext cx="1823225" cy="12010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cto 128">
            <a:extLst>
              <a:ext uri="{FF2B5EF4-FFF2-40B4-BE49-F238E27FC236}">
                <a16:creationId xmlns:a16="http://schemas.microsoft.com/office/drawing/2014/main" id="{FF78C437-4ABC-47E7-B6AD-362C49030AD1}"/>
              </a:ext>
            </a:extLst>
          </p:cNvPr>
          <p:cNvCxnSpPr>
            <a:cxnSpLocks/>
          </p:cNvCxnSpPr>
          <p:nvPr/>
        </p:nvCxnSpPr>
        <p:spPr>
          <a:xfrm>
            <a:off x="5017859" y="4625682"/>
            <a:ext cx="1287954" cy="720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129">
            <a:extLst>
              <a:ext uri="{FF2B5EF4-FFF2-40B4-BE49-F238E27FC236}">
                <a16:creationId xmlns:a16="http://schemas.microsoft.com/office/drawing/2014/main" id="{8192FC56-C7B7-4922-8B67-DE01211117B1}"/>
              </a:ext>
            </a:extLst>
          </p:cNvPr>
          <p:cNvCxnSpPr>
            <a:cxnSpLocks/>
          </p:cNvCxnSpPr>
          <p:nvPr/>
        </p:nvCxnSpPr>
        <p:spPr>
          <a:xfrm>
            <a:off x="5213268" y="4394127"/>
            <a:ext cx="1092545" cy="517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BB735F8F-5774-42C3-BD14-F4ACF7953B85}"/>
              </a:ext>
            </a:extLst>
          </p:cNvPr>
          <p:cNvCxnSpPr>
            <a:cxnSpLocks/>
          </p:cNvCxnSpPr>
          <p:nvPr/>
        </p:nvCxnSpPr>
        <p:spPr>
          <a:xfrm>
            <a:off x="5522026" y="4189986"/>
            <a:ext cx="1003828" cy="2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0" name="Imagen 139" descr="Logotipo, Icono&#10;&#10;Descripción generada automáticamente">
            <a:extLst>
              <a:ext uri="{FF2B5EF4-FFF2-40B4-BE49-F238E27FC236}">
                <a16:creationId xmlns:a16="http://schemas.microsoft.com/office/drawing/2014/main" id="{48CC7F08-AB44-446B-85B8-931A4F5DB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708" y="676857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3 0.00293 L -0.00549 -0.1778 L -0.05109 -0.17927 L -0.05985 -0.20592 L -0.05777 -0.21537 L 0.20779 -0.22628 L 0.48003 -0.20278 L 0.48122 -0.22796 L 0.45329 -0.25315 L 0.42894 -0.28611 L 0.41453 -0.31277 L 0.41111 -0.34572 L 0.41899 -0.37406 L 0.44008 -0.40219 L 0.46889 -0.43682 L 0.46889 -0.4618 L 0.23452 -0.48384 L 0.14006 -0.48846 L -0.03772 -0.47125 " pathEditMode="relative" ptsTypes="AAAAAAAAAAAAAAAAAAA">
                                      <p:cBhvr>
                                        <p:cTn id="10" dur="6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/>
        </p:nvSpPr>
        <p:spPr>
          <a:xfrm>
            <a:off x="6865643" y="218458"/>
            <a:ext cx="353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Ciclismo</a:t>
            </a:r>
            <a:endParaRPr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Google Shape;272;p35">
            <a:extLst>
              <a:ext uri="{FF2B5EF4-FFF2-40B4-BE49-F238E27FC236}">
                <a16:creationId xmlns:a16="http://schemas.microsoft.com/office/drawing/2014/main" id="{5B689BF6-3F15-456F-BBEB-57CCAD98B7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1143" y="1595128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CRE Elite y Open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3 vueltas a un circuito de 6,7 km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Circuito totalmente plano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2 carriles en cada sentido de circulación en la mayor parte del recorrido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Circulación sentido antihorario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Zona de cambio de ruedas – en el inicio de vuelta (solo Élite y las ruedas deben ser entregadas y retiradas por los entrenadores)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Área de Penalización, en la zona de desmontaje del ciclismo</a:t>
            </a: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CRE Talento y Relevo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a un circuito de 5,7 km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Circuito totalmente plano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2 carriles en cada sentido de circulación en la mayor parte del recorrido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Circulación sentido antihorario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Zona de cambio de ruedas – en el inicio de vuelta (solo Élite y las ruedas deben ser entregadas y retiradas por los entrenadores)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Área de Penalización, en la zona de desmontaje del ciclismo</a:t>
            </a:r>
          </a:p>
          <a:p>
            <a:pPr marL="1305477" lvl="2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20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10D3190-B6D5-4920-AD07-EAA18EAC9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91" y="3422853"/>
            <a:ext cx="360000" cy="360000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56CF03DC-71BC-473C-944A-B2A89DC6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43" y="5787722"/>
            <a:ext cx="360000" cy="360000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2150950E-BAB7-4A46-AC17-427084444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91" y="3989128"/>
            <a:ext cx="360000" cy="360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3DD9BE99-4954-4E76-BF91-EB9B3B602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91" y="6445425"/>
            <a:ext cx="36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2AF7B9A-5E99-4466-A455-896C16B9D114}"/>
              </a:ext>
            </a:extLst>
          </p:cNvPr>
          <p:cNvSpPr txBox="1"/>
          <p:nvPr/>
        </p:nvSpPr>
        <p:spPr>
          <a:xfrm>
            <a:off x="3776353" y="218458"/>
            <a:ext cx="6627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Ciclismo Copa del Rey y Copa de la Reina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9307096-65F8-4435-A8E3-A0429C53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61555"/>
            <a:ext cx="9917381" cy="5760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76B5F01-3A1D-442A-A01A-AAF7AC0ACD49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3 vueltas de 6,7 km</a:t>
            </a:r>
          </a:p>
        </p:txBody>
      </p:sp>
      <p:pic>
        <p:nvPicPr>
          <p:cNvPr id="19" name="Imagen 18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8BCA0A5E-6F72-42B5-827E-C33000229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099" y="1561555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reloj, dibujo, plato&#10;&#10;Descripción generada automáticamente">
            <a:extLst>
              <a:ext uri="{FF2B5EF4-FFF2-40B4-BE49-F238E27FC236}">
                <a16:creationId xmlns:a16="http://schemas.microsoft.com/office/drawing/2014/main" id="{F84C3530-C6A4-40F0-9C3C-038EE68A4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147759" y="4155789"/>
            <a:ext cx="360000" cy="360000"/>
          </a:xfrm>
          <a:prstGeom prst="rect">
            <a:avLst/>
          </a:prstGeom>
        </p:spPr>
      </p:pic>
      <p:pic>
        <p:nvPicPr>
          <p:cNvPr id="22" name="Imagen 21" descr="Imagen que contiene dibujo, reloj, plato&#10;&#10;Descripción generada automáticamente">
            <a:extLst>
              <a:ext uri="{FF2B5EF4-FFF2-40B4-BE49-F238E27FC236}">
                <a16:creationId xmlns:a16="http://schemas.microsoft.com/office/drawing/2014/main" id="{CDC1AEAF-0504-448D-9B63-4FA28152F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47291">
            <a:off x="8454890" y="4669080"/>
            <a:ext cx="360000" cy="360000"/>
          </a:xfrm>
          <a:prstGeom prst="rect">
            <a:avLst/>
          </a:prstGeom>
        </p:spPr>
      </p:pic>
      <p:pic>
        <p:nvPicPr>
          <p:cNvPr id="23" name="Imagen 22" descr="Imagen que contiene dibujo, reloj, plato&#10;&#10;Descripción generada automáticamente">
            <a:extLst>
              <a:ext uri="{FF2B5EF4-FFF2-40B4-BE49-F238E27FC236}">
                <a16:creationId xmlns:a16="http://schemas.microsoft.com/office/drawing/2014/main" id="{86257A23-4606-4F91-907F-9DF8CDE26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71524" y="4023391"/>
            <a:ext cx="360000" cy="360000"/>
          </a:xfrm>
          <a:prstGeom prst="rect">
            <a:avLst/>
          </a:prstGeom>
        </p:spPr>
      </p:pic>
      <p:pic>
        <p:nvPicPr>
          <p:cNvPr id="24" name="Imagen 23" descr="Imagen que contiene plato&#10;&#10;Descripción generada automáticamente">
            <a:extLst>
              <a:ext uri="{FF2B5EF4-FFF2-40B4-BE49-F238E27FC236}">
                <a16:creationId xmlns:a16="http://schemas.microsoft.com/office/drawing/2014/main" id="{8607E832-7305-4DA0-9417-AC2EFB833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758" y="50515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2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EFF3EC-377B-48F4-BA24-40D78F27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84392"/>
            <a:ext cx="9917381" cy="5760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576FAF2-E239-461D-98F5-DC2A3D413F98}"/>
              </a:ext>
            </a:extLst>
          </p:cNvPr>
          <p:cNvSpPr txBox="1"/>
          <p:nvPr/>
        </p:nvSpPr>
        <p:spPr>
          <a:xfrm>
            <a:off x="4001984" y="218458"/>
            <a:ext cx="6402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Paso de vuelta de ciclismo Copa del Rey y Copa de la Reina</a:t>
            </a:r>
          </a:p>
        </p:txBody>
      </p:sp>
      <p:sp>
        <p:nvSpPr>
          <p:cNvPr id="11" name="Bocadillo: rectángulo 10">
            <a:extLst>
              <a:ext uri="{FF2B5EF4-FFF2-40B4-BE49-F238E27FC236}">
                <a16:creationId xmlns:a16="http://schemas.microsoft.com/office/drawing/2014/main" id="{6AD6C1EC-B9A8-48B1-89A4-9EADD049B4BE}"/>
              </a:ext>
            </a:extLst>
          </p:cNvPr>
          <p:cNvSpPr/>
          <p:nvPr/>
        </p:nvSpPr>
        <p:spPr>
          <a:xfrm>
            <a:off x="1390926" y="2281213"/>
            <a:ext cx="2611058" cy="697230"/>
          </a:xfrm>
          <a:prstGeom prst="wedgeRectCallout">
            <a:avLst>
              <a:gd name="adj1" fmla="val 26604"/>
              <a:gd name="adj2" fmla="val 2963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Vueltas de Ciclismo</a:t>
            </a:r>
          </a:p>
          <a:p>
            <a:pPr algn="ctr"/>
            <a:r>
              <a:rPr lang="es-ES" dirty="0"/>
              <a:t>Carril Izquierdo</a:t>
            </a: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15DDE82F-6072-4061-915D-17824433C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13" y="4104392"/>
            <a:ext cx="720000" cy="720000"/>
          </a:xfrm>
          <a:prstGeom prst="rect">
            <a:avLst/>
          </a:prstGeom>
        </p:spPr>
      </p:pic>
      <p:sp>
        <p:nvSpPr>
          <p:cNvPr id="13" name="Bocadillo: rectángulo 12">
            <a:extLst>
              <a:ext uri="{FF2B5EF4-FFF2-40B4-BE49-F238E27FC236}">
                <a16:creationId xmlns:a16="http://schemas.microsoft.com/office/drawing/2014/main" id="{8C05141C-A44C-4C29-8658-6292153622AB}"/>
              </a:ext>
            </a:extLst>
          </p:cNvPr>
          <p:cNvSpPr/>
          <p:nvPr/>
        </p:nvSpPr>
        <p:spPr>
          <a:xfrm>
            <a:off x="142504" y="5380046"/>
            <a:ext cx="2123704" cy="697230"/>
          </a:xfrm>
          <a:prstGeom prst="wedgeRectCallout">
            <a:avLst>
              <a:gd name="adj1" fmla="val 41158"/>
              <a:gd name="adj2" fmla="val -13795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Cambio de Ruedas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CD4FBD8-9629-487F-9D5E-C6EAB61818CC}"/>
              </a:ext>
            </a:extLst>
          </p:cNvPr>
          <p:cNvCxnSpPr>
            <a:cxnSpLocks/>
          </p:cNvCxnSpPr>
          <p:nvPr/>
        </p:nvCxnSpPr>
        <p:spPr>
          <a:xfrm flipH="1">
            <a:off x="3075709" y="3871356"/>
            <a:ext cx="1733797" cy="2945080"/>
          </a:xfrm>
          <a:prstGeom prst="line">
            <a:avLst/>
          </a:prstGeom>
          <a:ln w="762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BCF8F91-5A8B-4037-A07D-60A2D8E538CD}"/>
              </a:ext>
            </a:extLst>
          </p:cNvPr>
          <p:cNvCxnSpPr>
            <a:cxnSpLocks/>
          </p:cNvCxnSpPr>
          <p:nvPr/>
        </p:nvCxnSpPr>
        <p:spPr>
          <a:xfrm flipH="1">
            <a:off x="4560125" y="4239491"/>
            <a:ext cx="2302005" cy="118753"/>
          </a:xfrm>
          <a:prstGeom prst="line">
            <a:avLst/>
          </a:prstGeom>
          <a:ln w="762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ocadillo: rectángulo 11">
            <a:extLst>
              <a:ext uri="{FF2B5EF4-FFF2-40B4-BE49-F238E27FC236}">
                <a16:creationId xmlns:a16="http://schemas.microsoft.com/office/drawing/2014/main" id="{B6AE2571-3501-45F3-A5D5-A215E4A69EDE}"/>
              </a:ext>
            </a:extLst>
          </p:cNvPr>
          <p:cNvSpPr/>
          <p:nvPr/>
        </p:nvSpPr>
        <p:spPr>
          <a:xfrm>
            <a:off x="6862130" y="5252344"/>
            <a:ext cx="3310890" cy="952633"/>
          </a:xfrm>
          <a:prstGeom prst="wedgeRectCallout">
            <a:avLst>
              <a:gd name="adj1" fmla="val -92655"/>
              <a:gd name="adj2" fmla="val -6148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Segunda Transición al completar las 3 vueltas</a:t>
            </a:r>
          </a:p>
          <a:p>
            <a:pPr algn="ctr"/>
            <a:r>
              <a:rPr lang="es-ES" dirty="0"/>
              <a:t>Carril Derecho</a:t>
            </a:r>
          </a:p>
        </p:txBody>
      </p:sp>
    </p:spTree>
    <p:extLst>
      <p:ext uri="{BB962C8B-B14F-4D97-AF65-F5344CB8AC3E}">
        <p14:creationId xmlns:p14="http://schemas.microsoft.com/office/powerpoint/2010/main" val="194345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/>
        </p:nvSpPr>
        <p:spPr>
          <a:xfrm>
            <a:off x="4037610" y="218458"/>
            <a:ext cx="6366617" cy="41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Horarios / Entrega de dorsales / Alineaciones 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403761" y="1462718"/>
            <a:ext cx="10000465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iernes de 17:00 a 21:00 – Solo técnicos/delegados de Clubes</a:t>
            </a:r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Sábado – Solo bajo petición a 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inscripciones@triatlon.org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para asignación de horas</a:t>
            </a:r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Para incidencias, enviar email a: </a:t>
            </a:r>
            <a:r>
              <a:rPr lang="es-ES" sz="2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inscripciones@triatlon.org</a:t>
            </a:r>
            <a:endParaRPr lang="es-ES" sz="2400" b="0" i="0" u="sng" strike="noStrike" cap="none" dirty="0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Cierre de alineaciones– viernes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a las 14.00 horas, y no se producirán excepciones</a:t>
            </a:r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Cierre de alineaciones Relevo para equipos de 1ª y 2ª División Liga Nacional de Clubes de Triatlón – sábado 11 a las 21.00 horas</a:t>
            </a:r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Hay que tener en cuenta las sanciones de aplicación por alineación indebida que conllevarán proceso disciplinario</a:t>
            </a:r>
            <a:endParaRPr sz="24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marR="0" lvl="0" indent="-272332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1870"/>
              <a:buFont typeface="Arial"/>
              <a:buNone/>
            </a:pPr>
            <a:endParaRPr sz="24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3 Imagen">
            <a:extLst>
              <a:ext uri="{FF2B5EF4-FFF2-40B4-BE49-F238E27FC236}">
                <a16:creationId xmlns:a16="http://schemas.microsoft.com/office/drawing/2014/main" id="{B0F7E6B0-E8FD-44FA-87DF-FF9A871F33C1}"/>
              </a:ext>
            </a:extLst>
          </p:cNvPr>
          <p:cNvPicPr/>
          <p:nvPr/>
        </p:nvPicPr>
        <p:blipFill>
          <a:blip r:embed="rId6"/>
          <a:srcRect t="32836" b="38230"/>
          <a:stretch>
            <a:fillRect/>
          </a:stretch>
        </p:blipFill>
        <p:spPr>
          <a:xfrm>
            <a:off x="0" y="5704997"/>
            <a:ext cx="10696581" cy="173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2AF7B9A-5E99-4466-A455-896C16B9D114}"/>
              </a:ext>
            </a:extLst>
          </p:cNvPr>
          <p:cNvSpPr txBox="1"/>
          <p:nvPr/>
        </p:nvSpPr>
        <p:spPr>
          <a:xfrm>
            <a:off x="4903471" y="218458"/>
            <a:ext cx="550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Ciclismo CRE Talento y Relevos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0633F14-B5D5-48D9-8FC7-529313FC0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61555"/>
            <a:ext cx="9917381" cy="5760000"/>
          </a:xfrm>
          <a:prstGeom prst="rect">
            <a:avLst/>
          </a:prstGeom>
        </p:spPr>
      </p:pic>
      <p:pic>
        <p:nvPicPr>
          <p:cNvPr id="9" name="Imagen 8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34A37962-67DD-4ADB-8ADC-083FADA0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863" y="1741555"/>
            <a:ext cx="360000" cy="360000"/>
          </a:xfrm>
          <a:prstGeom prst="rect">
            <a:avLst/>
          </a:prstGeom>
        </p:spPr>
      </p:pic>
      <p:pic>
        <p:nvPicPr>
          <p:cNvPr id="10" name="Imagen 9" descr="Imagen que contiene reloj, dibujo, plato&#10;&#10;Descripción generada automáticamente">
            <a:extLst>
              <a:ext uri="{FF2B5EF4-FFF2-40B4-BE49-F238E27FC236}">
                <a16:creationId xmlns:a16="http://schemas.microsoft.com/office/drawing/2014/main" id="{F6FF9394-C52F-4F39-9CAA-F974B1F94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370918" y="3975789"/>
            <a:ext cx="360000" cy="360000"/>
          </a:xfrm>
          <a:prstGeom prst="rect">
            <a:avLst/>
          </a:prstGeom>
        </p:spPr>
      </p:pic>
      <p:pic>
        <p:nvPicPr>
          <p:cNvPr id="12" name="Imagen 11" descr="Imagen que contiene dibujo, reloj, plato&#10;&#10;Descripción generada automáticamente">
            <a:extLst>
              <a:ext uri="{FF2B5EF4-FFF2-40B4-BE49-F238E27FC236}">
                <a16:creationId xmlns:a16="http://schemas.microsoft.com/office/drawing/2014/main" id="{263400D0-4936-41F7-BAEC-749CE690B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69553">
            <a:off x="8848980" y="2234639"/>
            <a:ext cx="360000" cy="360000"/>
          </a:xfrm>
          <a:prstGeom prst="rect">
            <a:avLst/>
          </a:prstGeom>
        </p:spPr>
      </p:pic>
      <p:pic>
        <p:nvPicPr>
          <p:cNvPr id="14" name="Imagen 13" descr="Imagen que contiene plato&#10;&#10;Descripción generada automáticamente">
            <a:extLst>
              <a:ext uri="{FF2B5EF4-FFF2-40B4-BE49-F238E27FC236}">
                <a16:creationId xmlns:a16="http://schemas.microsoft.com/office/drawing/2014/main" id="{013DFBB0-BE69-4530-A0D1-59065BF06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918" y="4701356"/>
            <a:ext cx="360000" cy="360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265DD27-2038-4D5F-8ADD-5A3BA6F897C4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 de 5,7 km</a:t>
            </a:r>
          </a:p>
        </p:txBody>
      </p:sp>
    </p:spTree>
    <p:extLst>
      <p:ext uri="{BB962C8B-B14F-4D97-AF65-F5344CB8AC3E}">
        <p14:creationId xmlns:p14="http://schemas.microsoft.com/office/powerpoint/2010/main" val="752531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body" idx="1"/>
          </p:nvPr>
        </p:nvSpPr>
        <p:spPr>
          <a:xfrm>
            <a:off x="738608" y="2118732"/>
            <a:ext cx="9211423" cy="4442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desmontar de la bicicleta antes de la línea que estará señalizada con dos banderolas rojas.</a:t>
            </a:r>
            <a:endParaRPr dirty="0"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Con la bicicleta en la mano dirígete hasta el espacio asignado, deja la bicicleta y desabróchate el casco.</a:t>
            </a:r>
            <a:endParaRPr dirty="0"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Deposita todo el material utilizado en el ciclismo en las cajas.</a:t>
            </a:r>
            <a:endParaRPr dirty="0"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Ten cuidado, porque puede haber otros deportistas dejando material o retirando material. Debes mantener la distancia interpersonal en todo momento.</a:t>
            </a:r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La zona de espera para los equipos se ubicará antes de iniciar la carrera a pie.</a:t>
            </a:r>
            <a:endParaRPr dirty="0"/>
          </a:p>
          <a:p>
            <a:pPr marL="342900" lvl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Blip>
                <a:blip r:embed="rId4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3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Transición #2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401;p43">
            <a:extLst>
              <a:ext uri="{FF2B5EF4-FFF2-40B4-BE49-F238E27FC236}">
                <a16:creationId xmlns:a16="http://schemas.microsoft.com/office/drawing/2014/main" id="{20E0557E-F3DD-45EF-BAE5-F3AB448DA8C0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Transición #2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" name="Imagen 101">
            <a:extLst>
              <a:ext uri="{FF2B5EF4-FFF2-40B4-BE49-F238E27FC236}">
                <a16:creationId xmlns:a16="http://schemas.microsoft.com/office/drawing/2014/main" id="{0CABF9DA-40DD-4BBF-B8E1-075968642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449348"/>
            <a:ext cx="9917381" cy="5760000"/>
          </a:xfrm>
          <a:prstGeom prst="rect">
            <a:avLst/>
          </a:prstGeom>
        </p:spPr>
      </p:pic>
      <p:pic>
        <p:nvPicPr>
          <p:cNvPr id="104" name="Imagen 103" descr="Icono&#10;&#10;Descripción generada automáticamente">
            <a:extLst>
              <a:ext uri="{FF2B5EF4-FFF2-40B4-BE49-F238E27FC236}">
                <a16:creationId xmlns:a16="http://schemas.microsoft.com/office/drawing/2014/main" id="{7A484691-F535-4F4D-9958-90B8B6920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803" y="4720369"/>
            <a:ext cx="360000" cy="360000"/>
          </a:xfrm>
          <a:prstGeom prst="rect">
            <a:avLst/>
          </a:prstGeom>
        </p:spPr>
      </p:pic>
      <p:pic>
        <p:nvPicPr>
          <p:cNvPr id="105" name="Imagen 104" descr="Icono&#10;&#10;Descripción generada automáticamente">
            <a:extLst>
              <a:ext uri="{FF2B5EF4-FFF2-40B4-BE49-F238E27FC236}">
                <a16:creationId xmlns:a16="http://schemas.microsoft.com/office/drawing/2014/main" id="{44382D42-CDBE-4BCD-8C8F-9FD6A8704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68562" y="1449887"/>
            <a:ext cx="360000" cy="360000"/>
          </a:xfrm>
          <a:prstGeom prst="rect">
            <a:avLst/>
          </a:prstGeom>
        </p:spPr>
      </p:pic>
      <p:sp>
        <p:nvSpPr>
          <p:cNvPr id="107" name="Bocadillo: rectángulo 106">
            <a:extLst>
              <a:ext uri="{FF2B5EF4-FFF2-40B4-BE49-F238E27FC236}">
                <a16:creationId xmlns:a16="http://schemas.microsoft.com/office/drawing/2014/main" id="{5329C77B-2A38-4A82-B789-0AC51A27AE2E}"/>
              </a:ext>
            </a:extLst>
          </p:cNvPr>
          <p:cNvSpPr/>
          <p:nvPr/>
        </p:nvSpPr>
        <p:spPr>
          <a:xfrm>
            <a:off x="5504560" y="1986001"/>
            <a:ext cx="1416190" cy="573485"/>
          </a:xfrm>
          <a:prstGeom prst="wedgeRectCallout">
            <a:avLst>
              <a:gd name="adj1" fmla="val 60834"/>
              <a:gd name="adj2" fmla="val 19351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Zona de Espera</a:t>
            </a:r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62DA4412-30B9-40DF-8C94-2E7BEE823232}"/>
              </a:ext>
            </a:extLst>
          </p:cNvPr>
          <p:cNvCxnSpPr>
            <a:cxnSpLocks/>
          </p:cNvCxnSpPr>
          <p:nvPr/>
        </p:nvCxnSpPr>
        <p:spPr>
          <a:xfrm flipV="1">
            <a:off x="1509928" y="5144060"/>
            <a:ext cx="2734582" cy="1461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id="{53879AF8-5567-4F4B-8CC3-4811341CDD25}"/>
              </a:ext>
            </a:extLst>
          </p:cNvPr>
          <p:cNvCxnSpPr>
            <a:cxnSpLocks/>
          </p:cNvCxnSpPr>
          <p:nvPr/>
        </p:nvCxnSpPr>
        <p:spPr>
          <a:xfrm flipV="1">
            <a:off x="2100709" y="4836909"/>
            <a:ext cx="1943014" cy="10870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BC70691C-8F1C-43F8-B5F4-03F23C7E72D0}"/>
              </a:ext>
            </a:extLst>
          </p:cNvPr>
          <p:cNvCxnSpPr>
            <a:cxnSpLocks/>
          </p:cNvCxnSpPr>
          <p:nvPr/>
        </p:nvCxnSpPr>
        <p:spPr>
          <a:xfrm flipH="1">
            <a:off x="8708643" y="3338430"/>
            <a:ext cx="33407" cy="21884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ctángulo 113">
            <a:extLst>
              <a:ext uri="{FF2B5EF4-FFF2-40B4-BE49-F238E27FC236}">
                <a16:creationId xmlns:a16="http://schemas.microsoft.com/office/drawing/2014/main" id="{CB8EF2D5-1CF9-4E37-BFB9-13708CFFD5F0}"/>
              </a:ext>
            </a:extLst>
          </p:cNvPr>
          <p:cNvSpPr/>
          <p:nvPr/>
        </p:nvSpPr>
        <p:spPr>
          <a:xfrm>
            <a:off x="85721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Bocadillo: rectángulo 116">
            <a:extLst>
              <a:ext uri="{FF2B5EF4-FFF2-40B4-BE49-F238E27FC236}">
                <a16:creationId xmlns:a16="http://schemas.microsoft.com/office/drawing/2014/main" id="{C9940A7E-25FE-4EE6-BAA2-C02F753822AF}"/>
              </a:ext>
            </a:extLst>
          </p:cNvPr>
          <p:cNvSpPr/>
          <p:nvPr/>
        </p:nvSpPr>
        <p:spPr>
          <a:xfrm>
            <a:off x="9131023" y="5571684"/>
            <a:ext cx="832124" cy="205389"/>
          </a:xfrm>
          <a:prstGeom prst="wedgeRectCallout">
            <a:avLst>
              <a:gd name="adj1" fmla="val -146975"/>
              <a:gd name="adj2" fmla="val -23959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Meta</a:t>
            </a:r>
          </a:p>
        </p:txBody>
      </p: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789AB26C-6281-4D97-9CA9-3DC801C2430D}"/>
              </a:ext>
            </a:extLst>
          </p:cNvPr>
          <p:cNvCxnSpPr>
            <a:cxnSpLocks/>
          </p:cNvCxnSpPr>
          <p:nvPr/>
        </p:nvCxnSpPr>
        <p:spPr>
          <a:xfrm flipV="1">
            <a:off x="2100709" y="4577697"/>
            <a:ext cx="1681929" cy="958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0D62FA36-4A21-48DA-AE2F-4397F222D76E}"/>
              </a:ext>
            </a:extLst>
          </p:cNvPr>
          <p:cNvCxnSpPr>
            <a:cxnSpLocks/>
          </p:cNvCxnSpPr>
          <p:nvPr/>
        </p:nvCxnSpPr>
        <p:spPr>
          <a:xfrm flipV="1">
            <a:off x="1551323" y="5304536"/>
            <a:ext cx="2649481" cy="1365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B1A5138B-4754-4C75-90B6-AA1417347BD8}"/>
              </a:ext>
            </a:extLst>
          </p:cNvPr>
          <p:cNvSpPr/>
          <p:nvPr/>
        </p:nvSpPr>
        <p:spPr>
          <a:xfrm>
            <a:off x="88704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4D9A65E1-4D4B-4FF6-AFCA-0DD73879DED6}"/>
              </a:ext>
            </a:extLst>
          </p:cNvPr>
          <p:cNvSpPr/>
          <p:nvPr/>
        </p:nvSpPr>
        <p:spPr>
          <a:xfrm>
            <a:off x="9547085" y="4411930"/>
            <a:ext cx="252000" cy="252000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5025BFB7-2E0C-478D-B4C7-E4A934BAB14F}"/>
              </a:ext>
            </a:extLst>
          </p:cNvPr>
          <p:cNvCxnSpPr>
            <a:cxnSpLocks/>
          </p:cNvCxnSpPr>
          <p:nvPr/>
        </p:nvCxnSpPr>
        <p:spPr>
          <a:xfrm flipV="1">
            <a:off x="2100708" y="4298556"/>
            <a:ext cx="1461889" cy="9991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31F795E6-1495-4149-BBD3-E8A41BAF3B24}"/>
              </a:ext>
            </a:extLst>
          </p:cNvPr>
          <p:cNvCxnSpPr>
            <a:cxnSpLocks/>
          </p:cNvCxnSpPr>
          <p:nvPr/>
        </p:nvCxnSpPr>
        <p:spPr>
          <a:xfrm flipV="1">
            <a:off x="2100708" y="4057893"/>
            <a:ext cx="1212508" cy="616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531E60FC-F0FF-40C3-8EED-D4CFF29B395C}"/>
              </a:ext>
            </a:extLst>
          </p:cNvPr>
          <p:cNvCxnSpPr>
            <a:cxnSpLocks/>
          </p:cNvCxnSpPr>
          <p:nvPr/>
        </p:nvCxnSpPr>
        <p:spPr>
          <a:xfrm>
            <a:off x="4512623" y="517591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EED56FE6-98A4-48EC-B43C-ED8942025CAC}"/>
              </a:ext>
            </a:extLst>
          </p:cNvPr>
          <p:cNvCxnSpPr>
            <a:cxnSpLocks/>
          </p:cNvCxnSpPr>
          <p:nvPr/>
        </p:nvCxnSpPr>
        <p:spPr>
          <a:xfrm>
            <a:off x="4537919" y="535215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48E0BBF5-8849-4EDE-88BE-C64EB2430330}"/>
              </a:ext>
            </a:extLst>
          </p:cNvPr>
          <p:cNvCxnSpPr>
            <a:cxnSpLocks/>
          </p:cNvCxnSpPr>
          <p:nvPr/>
        </p:nvCxnSpPr>
        <p:spPr>
          <a:xfrm>
            <a:off x="4702629" y="4836909"/>
            <a:ext cx="1823225" cy="12010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cto 128">
            <a:extLst>
              <a:ext uri="{FF2B5EF4-FFF2-40B4-BE49-F238E27FC236}">
                <a16:creationId xmlns:a16="http://schemas.microsoft.com/office/drawing/2014/main" id="{ED1C6CE1-34C4-4FA2-9DD0-5017AC7DE550}"/>
              </a:ext>
            </a:extLst>
          </p:cNvPr>
          <p:cNvCxnSpPr>
            <a:cxnSpLocks/>
          </p:cNvCxnSpPr>
          <p:nvPr/>
        </p:nvCxnSpPr>
        <p:spPr>
          <a:xfrm>
            <a:off x="5017859" y="4625682"/>
            <a:ext cx="1287954" cy="720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129">
            <a:extLst>
              <a:ext uri="{FF2B5EF4-FFF2-40B4-BE49-F238E27FC236}">
                <a16:creationId xmlns:a16="http://schemas.microsoft.com/office/drawing/2014/main" id="{7333A2DF-993B-466F-BD77-683043D13639}"/>
              </a:ext>
            </a:extLst>
          </p:cNvPr>
          <p:cNvCxnSpPr>
            <a:cxnSpLocks/>
          </p:cNvCxnSpPr>
          <p:nvPr/>
        </p:nvCxnSpPr>
        <p:spPr>
          <a:xfrm>
            <a:off x="5213268" y="4394127"/>
            <a:ext cx="1092545" cy="517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AF643D52-6D88-43FF-A8A3-8016428EB428}"/>
              </a:ext>
            </a:extLst>
          </p:cNvPr>
          <p:cNvCxnSpPr>
            <a:cxnSpLocks/>
          </p:cNvCxnSpPr>
          <p:nvPr/>
        </p:nvCxnSpPr>
        <p:spPr>
          <a:xfrm>
            <a:off x="5522026" y="4189986"/>
            <a:ext cx="1003828" cy="2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4" name="Imagen 133" descr="Logotipo, Icono&#10;&#10;Descripción generada automáticamente">
            <a:extLst>
              <a:ext uri="{FF2B5EF4-FFF2-40B4-BE49-F238E27FC236}">
                <a16:creationId xmlns:a16="http://schemas.microsoft.com/office/drawing/2014/main" id="{C8A4BC6B-0F71-4506-9CAD-4C6B03F7D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176" y="4987889"/>
            <a:ext cx="360000" cy="360000"/>
          </a:xfrm>
          <a:prstGeom prst="rect">
            <a:avLst/>
          </a:prstGeom>
        </p:spPr>
      </p:pic>
      <p:sp>
        <p:nvSpPr>
          <p:cNvPr id="25" name="Bocadillo: rectángulo 24">
            <a:extLst>
              <a:ext uri="{FF2B5EF4-FFF2-40B4-BE49-F238E27FC236}">
                <a16:creationId xmlns:a16="http://schemas.microsoft.com/office/drawing/2014/main" id="{182EEEA5-991F-4565-A426-B765A5FF246F}"/>
              </a:ext>
            </a:extLst>
          </p:cNvPr>
          <p:cNvSpPr/>
          <p:nvPr/>
        </p:nvSpPr>
        <p:spPr>
          <a:xfrm>
            <a:off x="2090378" y="1763683"/>
            <a:ext cx="1681928" cy="573485"/>
          </a:xfrm>
          <a:prstGeom prst="wedgeRectCallout">
            <a:avLst>
              <a:gd name="adj1" fmla="val -80440"/>
              <a:gd name="adj2" fmla="val 39023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Area de Penalización</a:t>
            </a:r>
          </a:p>
        </p:txBody>
      </p:sp>
    </p:spTree>
    <p:extLst>
      <p:ext uri="{BB962C8B-B14F-4D97-AF65-F5344CB8AC3E}">
        <p14:creationId xmlns:p14="http://schemas.microsoft.com/office/powerpoint/2010/main" val="402763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011E-6 0.00923 L -0.00876 0.29324 L 0.03788 0.45046 " pathEditMode="relative" ptsTypes="AAA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0609 L 0.19457 -0.01448 L 0.47572 0.01217 L 0.43235 -0.03799 L 0.41126 -0.07725 L 0.41007 -0.11167 L 0.42908 -0.1652 L 0.44572 -0.195 L 0.48344 -0.21075 L 0.5124 -0.22019 L 0.5124 -0.26406 L 0.51909 -0.46809 " pathEditMode="relative" ptsTypes="AAAAAAAAAAAA">
                                      <p:cBhvr>
                                        <p:cTn id="20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/>
        </p:nvSpPr>
        <p:spPr>
          <a:xfrm>
            <a:off x="5849520" y="166297"/>
            <a:ext cx="454635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Carrera a pie</a:t>
            </a:r>
            <a:endParaRPr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Google Shape;272;p35">
            <a:extLst>
              <a:ext uri="{FF2B5EF4-FFF2-40B4-BE49-F238E27FC236}">
                <a16:creationId xmlns:a16="http://schemas.microsoft.com/office/drawing/2014/main" id="{1C17390F-9FD4-4D8F-AA58-8B781966AB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1225" y="1476375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CRE Elite y Open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3 vueltas a un circuito de 1,6 km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Circuito por asfalto, totalmente plano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</a:rPr>
              <a:t>1 avituallamiento de agua al iniciar la carrera a pie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</a:rPr>
              <a:t>Área de Penalización antes de entrar en meta (solo Élite)</a:t>
            </a: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1" indent="0" algn="just">
              <a:spcBef>
                <a:spcPts val="0"/>
              </a:spcBef>
              <a:buClr>
                <a:srgbClr val="C00000"/>
              </a:buClr>
              <a:buSzPts val="2400"/>
              <a:buNone/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CRE Talento y Relevo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</a:rPr>
              <a:t>1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vuelta a un circuito de 1,6 km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Circuito por asfalto, totalmente plano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</a:rPr>
              <a:t>No hay avituallamiento de agua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</a:rPr>
              <a:t>Área de Penalización antes de entrar en meta (solo Élite)</a:t>
            </a: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5C473EA-97D5-48B6-85BF-96783B80D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7" y="3896969"/>
            <a:ext cx="360000" cy="360000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FA9523D0-E578-469D-B388-9812C1AD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7" y="6086475"/>
            <a:ext cx="36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8;p45">
            <a:extLst>
              <a:ext uri="{FF2B5EF4-FFF2-40B4-BE49-F238E27FC236}">
                <a16:creationId xmlns:a16="http://schemas.microsoft.com/office/drawing/2014/main" id="{DE5AD77B-0671-44F9-A505-3C78D6E9FFE4}"/>
              </a:ext>
            </a:extLst>
          </p:cNvPr>
          <p:cNvSpPr txBox="1"/>
          <p:nvPr/>
        </p:nvSpPr>
        <p:spPr>
          <a:xfrm>
            <a:off x="3366108" y="244506"/>
            <a:ext cx="7038119" cy="37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Carrera a pie Copa del Rey y Copa de la Reina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Google Shape;419;p45">
            <a:extLst>
              <a:ext uri="{FF2B5EF4-FFF2-40B4-BE49-F238E27FC236}">
                <a16:creationId xmlns:a16="http://schemas.microsoft.com/office/drawing/2014/main" id="{DD861EB0-A2A8-4DC8-AFB8-2DA7E90422DA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BFBFBF"/>
                </a:solidFill>
              </a:rPr>
              <a:t>3</a:t>
            </a:r>
            <a:r>
              <a:rPr lang="es-ES" sz="1400" i="1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vueltas de 1,6</a:t>
            </a:r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BCC295E-1BE0-4A93-873D-59FEB4A21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7" y="1558344"/>
            <a:ext cx="9917381" cy="5760000"/>
          </a:xfrm>
          <a:prstGeom prst="rect">
            <a:avLst/>
          </a:prstGeom>
        </p:spPr>
      </p:pic>
      <p:pic>
        <p:nvPicPr>
          <p:cNvPr id="15" name="Imagen 14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A8330DE5-7A89-478D-858F-D52496A1D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318" y="2581602"/>
            <a:ext cx="360000" cy="360000"/>
          </a:xfrm>
          <a:prstGeom prst="rect">
            <a:avLst/>
          </a:prstGeom>
        </p:spPr>
      </p:pic>
      <p:pic>
        <p:nvPicPr>
          <p:cNvPr id="22" name="Imagen 21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3A269296-CA83-417A-B421-48471F2C5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108" y="4939280"/>
            <a:ext cx="360000" cy="36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83AD2CF-9351-426D-A02D-D731373A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672" y="4727554"/>
            <a:ext cx="360000" cy="360000"/>
          </a:xfrm>
          <a:prstGeom prst="rect">
            <a:avLst/>
          </a:prstGeom>
        </p:spPr>
      </p:pic>
      <p:pic>
        <p:nvPicPr>
          <p:cNvPr id="24" name="Imagen 23" descr="Imagen que contiene reloj&#10;&#10;Descripción generada automáticamente">
            <a:extLst>
              <a:ext uri="{FF2B5EF4-FFF2-40B4-BE49-F238E27FC236}">
                <a16:creationId xmlns:a16="http://schemas.microsoft.com/office/drawing/2014/main" id="{C56A65B1-C6F1-4AA9-9B3E-8E3E1309E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3492">
            <a:off x="6593098" y="1378345"/>
            <a:ext cx="360000" cy="360000"/>
          </a:xfrm>
          <a:prstGeom prst="rect">
            <a:avLst/>
          </a:prstGeom>
        </p:spPr>
      </p:pic>
      <p:pic>
        <p:nvPicPr>
          <p:cNvPr id="25" name="Imagen 24" descr="Imagen que contiene reloj&#10;&#10;Descripción generada automáticamente">
            <a:extLst>
              <a:ext uri="{FF2B5EF4-FFF2-40B4-BE49-F238E27FC236}">
                <a16:creationId xmlns:a16="http://schemas.microsoft.com/office/drawing/2014/main" id="{3DE809D5-2FEB-4CBC-AC13-8D8A0DFAA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04443">
            <a:off x="3186108" y="4407729"/>
            <a:ext cx="360000" cy="360000"/>
          </a:xfrm>
          <a:prstGeom prst="rect">
            <a:avLst/>
          </a:prstGeom>
        </p:spPr>
      </p:pic>
      <p:sp>
        <p:nvSpPr>
          <p:cNvPr id="12" name="Bocadillo: rectángulo 11">
            <a:extLst>
              <a:ext uri="{FF2B5EF4-FFF2-40B4-BE49-F238E27FC236}">
                <a16:creationId xmlns:a16="http://schemas.microsoft.com/office/drawing/2014/main" id="{C59D6CC8-55B1-414F-A432-30C855ADD11F}"/>
              </a:ext>
            </a:extLst>
          </p:cNvPr>
          <p:cNvSpPr/>
          <p:nvPr/>
        </p:nvSpPr>
        <p:spPr>
          <a:xfrm>
            <a:off x="5295203" y="3308944"/>
            <a:ext cx="1681928" cy="573485"/>
          </a:xfrm>
          <a:prstGeom prst="wedgeRectCallout">
            <a:avLst>
              <a:gd name="adj1" fmla="val -143279"/>
              <a:gd name="adj2" fmla="val 12725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Area de Penalización</a:t>
            </a:r>
          </a:p>
        </p:txBody>
      </p:sp>
    </p:spTree>
    <p:extLst>
      <p:ext uri="{BB962C8B-B14F-4D97-AF65-F5344CB8AC3E}">
        <p14:creationId xmlns:p14="http://schemas.microsoft.com/office/powerpoint/2010/main" val="1204493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F832EF6-A6EF-4556-AD3B-F04BCBD75C23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 Vuelta de 1,6 km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2BC4A5-B18E-42F7-BD40-7E16836F1438}"/>
              </a:ext>
            </a:extLst>
          </p:cNvPr>
          <p:cNvSpPr txBox="1"/>
          <p:nvPr/>
        </p:nvSpPr>
        <p:spPr>
          <a:xfrm>
            <a:off x="5533901" y="218458"/>
            <a:ext cx="487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Carrera a pie CRE Talento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9D275DA-7D78-4211-884B-AE4DCD1F0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7" y="1558344"/>
            <a:ext cx="9917381" cy="5760000"/>
          </a:xfrm>
          <a:prstGeom prst="rect">
            <a:avLst/>
          </a:prstGeom>
        </p:spPr>
      </p:pic>
      <p:pic>
        <p:nvPicPr>
          <p:cNvPr id="18" name="Imagen 17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D0750335-D33A-48A1-8481-2615B722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318" y="2581602"/>
            <a:ext cx="360000" cy="360000"/>
          </a:xfrm>
          <a:prstGeom prst="rect">
            <a:avLst/>
          </a:prstGeom>
        </p:spPr>
      </p:pic>
      <p:pic>
        <p:nvPicPr>
          <p:cNvPr id="19" name="Imagen 18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35D02DBB-102A-4A8D-BEF2-820B44101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108" y="4939280"/>
            <a:ext cx="360000" cy="36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E739832-90D1-4A01-BC92-247D85718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672" y="4727554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reloj&#10;&#10;Descripción generada automáticamente">
            <a:extLst>
              <a:ext uri="{FF2B5EF4-FFF2-40B4-BE49-F238E27FC236}">
                <a16:creationId xmlns:a16="http://schemas.microsoft.com/office/drawing/2014/main" id="{D7946F6F-0048-4546-A8F2-0CC0C300D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3492">
            <a:off x="6593098" y="1378345"/>
            <a:ext cx="360000" cy="360000"/>
          </a:xfrm>
          <a:prstGeom prst="rect">
            <a:avLst/>
          </a:prstGeom>
        </p:spPr>
      </p:pic>
      <p:sp>
        <p:nvSpPr>
          <p:cNvPr id="10" name="Bocadillo: rectángulo 9">
            <a:extLst>
              <a:ext uri="{FF2B5EF4-FFF2-40B4-BE49-F238E27FC236}">
                <a16:creationId xmlns:a16="http://schemas.microsoft.com/office/drawing/2014/main" id="{C49BB676-67AD-4FDD-AE5F-AB669DBC41EB}"/>
              </a:ext>
            </a:extLst>
          </p:cNvPr>
          <p:cNvSpPr/>
          <p:nvPr/>
        </p:nvSpPr>
        <p:spPr>
          <a:xfrm>
            <a:off x="5295203" y="3308944"/>
            <a:ext cx="1681928" cy="573485"/>
          </a:xfrm>
          <a:prstGeom prst="wedgeRectCallout">
            <a:avLst>
              <a:gd name="adj1" fmla="val -143279"/>
              <a:gd name="adj2" fmla="val 12725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Area de Penalización</a:t>
            </a:r>
          </a:p>
        </p:txBody>
      </p:sp>
    </p:spTree>
    <p:extLst>
      <p:ext uri="{BB962C8B-B14F-4D97-AF65-F5344CB8AC3E}">
        <p14:creationId xmlns:p14="http://schemas.microsoft.com/office/powerpoint/2010/main" val="988412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D09758-0BC7-4D28-9006-07E366EAB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7" y="1519241"/>
            <a:ext cx="9917381" cy="576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F832EF6-A6EF-4556-AD3B-F04BCBD75C23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 Vuelta de 1,6 km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2BC4A5-B18E-42F7-BD40-7E16836F1438}"/>
              </a:ext>
            </a:extLst>
          </p:cNvPr>
          <p:cNvSpPr txBox="1"/>
          <p:nvPr/>
        </p:nvSpPr>
        <p:spPr>
          <a:xfrm>
            <a:off x="5533901" y="218458"/>
            <a:ext cx="487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Carrera a pie Relevo A y B</a:t>
            </a:r>
          </a:p>
        </p:txBody>
      </p:sp>
      <p:pic>
        <p:nvPicPr>
          <p:cNvPr id="18" name="Imagen 17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D0750335-D33A-48A1-8481-2615B722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317" y="2237218"/>
            <a:ext cx="360000" cy="36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E739832-90D1-4A01-BC92-247D85718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108" y="3792445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reloj&#10;&#10;Descripción generada automáticamente">
            <a:extLst>
              <a:ext uri="{FF2B5EF4-FFF2-40B4-BE49-F238E27FC236}">
                <a16:creationId xmlns:a16="http://schemas.microsoft.com/office/drawing/2014/main" id="{D7946F6F-0048-4546-A8F2-0CC0C300D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15725">
            <a:off x="7999270" y="1461876"/>
            <a:ext cx="360000" cy="360000"/>
          </a:xfrm>
          <a:prstGeom prst="rect">
            <a:avLst/>
          </a:prstGeom>
        </p:spPr>
      </p:pic>
      <p:sp>
        <p:nvSpPr>
          <p:cNvPr id="10" name="Bocadillo: rectángulo 9">
            <a:extLst>
              <a:ext uri="{FF2B5EF4-FFF2-40B4-BE49-F238E27FC236}">
                <a16:creationId xmlns:a16="http://schemas.microsoft.com/office/drawing/2014/main" id="{C49BB676-67AD-4FDD-AE5F-AB669DBC41EB}"/>
              </a:ext>
            </a:extLst>
          </p:cNvPr>
          <p:cNvSpPr/>
          <p:nvPr/>
        </p:nvSpPr>
        <p:spPr>
          <a:xfrm>
            <a:off x="6751358" y="2865069"/>
            <a:ext cx="1681928" cy="573485"/>
          </a:xfrm>
          <a:prstGeom prst="wedgeRectCallout">
            <a:avLst>
              <a:gd name="adj1" fmla="val -143279"/>
              <a:gd name="adj2" fmla="val 12725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Area de Penalización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7F00CE87-6FC9-4AB5-B71F-0E4A259D1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108" y="499156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84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B6582D-12E3-41A1-A1DE-6BFCBF576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7" y="1558345"/>
            <a:ext cx="9917381" cy="576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F832EF6-A6EF-4556-AD3B-F04BCBD75C23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 Vuelta de 1,4 km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2BC4A5-B18E-42F7-BD40-7E16836F1438}"/>
              </a:ext>
            </a:extLst>
          </p:cNvPr>
          <p:cNvSpPr txBox="1"/>
          <p:nvPr/>
        </p:nvSpPr>
        <p:spPr>
          <a:xfrm>
            <a:off x="5533901" y="218458"/>
            <a:ext cx="487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Carrera a pie CRE Talento</a:t>
            </a:r>
          </a:p>
        </p:txBody>
      </p:sp>
      <p:pic>
        <p:nvPicPr>
          <p:cNvPr id="18" name="Imagen 17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D0750335-D33A-48A1-8481-2615B722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95" y="2320345"/>
            <a:ext cx="360000" cy="360000"/>
          </a:xfrm>
          <a:prstGeom prst="rect">
            <a:avLst/>
          </a:prstGeom>
        </p:spPr>
      </p:pic>
      <p:pic>
        <p:nvPicPr>
          <p:cNvPr id="19" name="Imagen 18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35D02DBB-102A-4A8D-BEF2-820B44101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830" y="4235769"/>
            <a:ext cx="360000" cy="36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E739832-90D1-4A01-BC92-247D85718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108" y="4055769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reloj&#10;&#10;Descripción generada automáticamente">
            <a:extLst>
              <a:ext uri="{FF2B5EF4-FFF2-40B4-BE49-F238E27FC236}">
                <a16:creationId xmlns:a16="http://schemas.microsoft.com/office/drawing/2014/main" id="{D7946F6F-0048-4546-A8F2-0CC0C300D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95702">
            <a:off x="7973507" y="1453479"/>
            <a:ext cx="360000" cy="360000"/>
          </a:xfrm>
          <a:prstGeom prst="rect">
            <a:avLst/>
          </a:prstGeom>
        </p:spPr>
      </p:pic>
      <p:sp>
        <p:nvSpPr>
          <p:cNvPr id="10" name="Bocadillo: rectángulo 9">
            <a:extLst>
              <a:ext uri="{FF2B5EF4-FFF2-40B4-BE49-F238E27FC236}">
                <a16:creationId xmlns:a16="http://schemas.microsoft.com/office/drawing/2014/main" id="{C49BB676-67AD-4FDD-AE5F-AB669DBC41EB}"/>
              </a:ext>
            </a:extLst>
          </p:cNvPr>
          <p:cNvSpPr/>
          <p:nvPr/>
        </p:nvSpPr>
        <p:spPr>
          <a:xfrm>
            <a:off x="6722326" y="2872820"/>
            <a:ext cx="1681928" cy="573485"/>
          </a:xfrm>
          <a:prstGeom prst="wedgeRectCallout">
            <a:avLst>
              <a:gd name="adj1" fmla="val -143279"/>
              <a:gd name="adj2" fmla="val 12725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Area de Penalización</a:t>
            </a:r>
          </a:p>
        </p:txBody>
      </p:sp>
    </p:spTree>
    <p:extLst>
      <p:ext uri="{BB962C8B-B14F-4D97-AF65-F5344CB8AC3E}">
        <p14:creationId xmlns:p14="http://schemas.microsoft.com/office/powerpoint/2010/main" val="930465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2BAE999-C215-4A07-BC25-C2CD5678B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449348"/>
            <a:ext cx="9917381" cy="57600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3C58F37-6847-4EAB-B6F9-13713250795B}"/>
              </a:ext>
            </a:extLst>
          </p:cNvPr>
          <p:cNvSpPr txBox="1"/>
          <p:nvPr/>
        </p:nvSpPr>
        <p:spPr>
          <a:xfrm>
            <a:off x="9316633" y="188915"/>
            <a:ext cx="112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Relevo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8FB428C2-5BC3-475D-87FD-4B19B93FD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28" y="3176310"/>
            <a:ext cx="360000" cy="360000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D43E3B9-32A3-4652-8252-5FC9115EA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29928" y="2302482"/>
            <a:ext cx="360000" cy="360000"/>
          </a:xfrm>
          <a:prstGeom prst="rect">
            <a:avLst/>
          </a:prstGeom>
        </p:spPr>
      </p:pic>
      <p:sp>
        <p:nvSpPr>
          <p:cNvPr id="11" name="Bocadillo: rectángulo 10">
            <a:extLst>
              <a:ext uri="{FF2B5EF4-FFF2-40B4-BE49-F238E27FC236}">
                <a16:creationId xmlns:a16="http://schemas.microsoft.com/office/drawing/2014/main" id="{5CA9548C-F1B2-48C8-A2B3-2997823DBE21}"/>
              </a:ext>
            </a:extLst>
          </p:cNvPr>
          <p:cNvSpPr/>
          <p:nvPr/>
        </p:nvSpPr>
        <p:spPr>
          <a:xfrm>
            <a:off x="8414352" y="6167630"/>
            <a:ext cx="1416190" cy="573485"/>
          </a:xfrm>
          <a:prstGeom prst="wedgeRectCallout">
            <a:avLst>
              <a:gd name="adj1" fmla="val -111067"/>
              <a:gd name="adj2" fmla="val -7981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Relevo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CF4F8EA-C130-4D0B-9FBE-22CE5B05D98A}"/>
              </a:ext>
            </a:extLst>
          </p:cNvPr>
          <p:cNvCxnSpPr>
            <a:cxnSpLocks/>
          </p:cNvCxnSpPr>
          <p:nvPr/>
        </p:nvCxnSpPr>
        <p:spPr>
          <a:xfrm flipV="1">
            <a:off x="1509928" y="5144060"/>
            <a:ext cx="2734582" cy="1461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04AAFA6-3ED4-4033-B249-8803C6521F67}"/>
              </a:ext>
            </a:extLst>
          </p:cNvPr>
          <p:cNvCxnSpPr>
            <a:cxnSpLocks/>
          </p:cNvCxnSpPr>
          <p:nvPr/>
        </p:nvCxnSpPr>
        <p:spPr>
          <a:xfrm flipV="1">
            <a:off x="2100709" y="4836909"/>
            <a:ext cx="1943014" cy="10870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D1488B2-45A2-4F7D-A265-5863F045D809}"/>
              </a:ext>
            </a:extLst>
          </p:cNvPr>
          <p:cNvCxnSpPr>
            <a:cxnSpLocks/>
          </p:cNvCxnSpPr>
          <p:nvPr/>
        </p:nvCxnSpPr>
        <p:spPr>
          <a:xfrm flipH="1">
            <a:off x="8708643" y="3338430"/>
            <a:ext cx="33407" cy="21884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FE1D3DB-ECE7-4480-991B-8D246FB656AB}"/>
              </a:ext>
            </a:extLst>
          </p:cNvPr>
          <p:cNvSpPr/>
          <p:nvPr/>
        </p:nvSpPr>
        <p:spPr>
          <a:xfrm>
            <a:off x="85721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Bocadillo: rectángulo 15">
            <a:extLst>
              <a:ext uri="{FF2B5EF4-FFF2-40B4-BE49-F238E27FC236}">
                <a16:creationId xmlns:a16="http://schemas.microsoft.com/office/drawing/2014/main" id="{ABEEBC53-AF15-4B52-AB82-4E0A9E4E3729}"/>
              </a:ext>
            </a:extLst>
          </p:cNvPr>
          <p:cNvSpPr/>
          <p:nvPr/>
        </p:nvSpPr>
        <p:spPr>
          <a:xfrm>
            <a:off x="9131023" y="5571684"/>
            <a:ext cx="832124" cy="205389"/>
          </a:xfrm>
          <a:prstGeom prst="wedgeRectCallout">
            <a:avLst>
              <a:gd name="adj1" fmla="val -146975"/>
              <a:gd name="adj2" fmla="val -23959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Meta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B77363-20BA-4D35-A4C1-8BCC5193134E}"/>
              </a:ext>
            </a:extLst>
          </p:cNvPr>
          <p:cNvCxnSpPr>
            <a:cxnSpLocks/>
          </p:cNvCxnSpPr>
          <p:nvPr/>
        </p:nvCxnSpPr>
        <p:spPr>
          <a:xfrm flipV="1">
            <a:off x="2100709" y="4577697"/>
            <a:ext cx="1681929" cy="958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598BA60-0EDF-48C2-80C6-C04B6296C19D}"/>
              </a:ext>
            </a:extLst>
          </p:cNvPr>
          <p:cNvCxnSpPr>
            <a:cxnSpLocks/>
          </p:cNvCxnSpPr>
          <p:nvPr/>
        </p:nvCxnSpPr>
        <p:spPr>
          <a:xfrm flipV="1">
            <a:off x="1551323" y="5304536"/>
            <a:ext cx="2649481" cy="1365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66A2F7A-E202-4421-A074-79B83C64C17D}"/>
              </a:ext>
            </a:extLst>
          </p:cNvPr>
          <p:cNvSpPr/>
          <p:nvPr/>
        </p:nvSpPr>
        <p:spPr>
          <a:xfrm>
            <a:off x="88704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4AC85D1-0CEF-4A64-8B6F-E82C3D51AB5B}"/>
              </a:ext>
            </a:extLst>
          </p:cNvPr>
          <p:cNvSpPr/>
          <p:nvPr/>
        </p:nvSpPr>
        <p:spPr>
          <a:xfrm>
            <a:off x="9547085" y="4411930"/>
            <a:ext cx="252000" cy="252000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1201953-2765-4EC0-ABA7-0CC860D0F69A}"/>
              </a:ext>
            </a:extLst>
          </p:cNvPr>
          <p:cNvCxnSpPr>
            <a:cxnSpLocks/>
          </p:cNvCxnSpPr>
          <p:nvPr/>
        </p:nvCxnSpPr>
        <p:spPr>
          <a:xfrm flipV="1">
            <a:off x="2100708" y="4298556"/>
            <a:ext cx="1461889" cy="9991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27B6803-5208-4F65-BB26-4C5972C1C5CD}"/>
              </a:ext>
            </a:extLst>
          </p:cNvPr>
          <p:cNvCxnSpPr>
            <a:cxnSpLocks/>
          </p:cNvCxnSpPr>
          <p:nvPr/>
        </p:nvCxnSpPr>
        <p:spPr>
          <a:xfrm flipV="1">
            <a:off x="2100708" y="4057893"/>
            <a:ext cx="1212508" cy="616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9DD5DD7-0E2A-4EE5-ABFF-F8F9BFCB594C}"/>
              </a:ext>
            </a:extLst>
          </p:cNvPr>
          <p:cNvCxnSpPr>
            <a:cxnSpLocks/>
          </p:cNvCxnSpPr>
          <p:nvPr/>
        </p:nvCxnSpPr>
        <p:spPr>
          <a:xfrm>
            <a:off x="4512623" y="517591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3E0D46C-00FE-4FE6-BA78-EF22567AB5E8}"/>
              </a:ext>
            </a:extLst>
          </p:cNvPr>
          <p:cNvCxnSpPr>
            <a:cxnSpLocks/>
          </p:cNvCxnSpPr>
          <p:nvPr/>
        </p:nvCxnSpPr>
        <p:spPr>
          <a:xfrm>
            <a:off x="4537919" y="535215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2CFBAE95-9EF2-486C-97A4-4377408E4B53}"/>
              </a:ext>
            </a:extLst>
          </p:cNvPr>
          <p:cNvCxnSpPr>
            <a:cxnSpLocks/>
          </p:cNvCxnSpPr>
          <p:nvPr/>
        </p:nvCxnSpPr>
        <p:spPr>
          <a:xfrm>
            <a:off x="4702629" y="4836909"/>
            <a:ext cx="1823225" cy="12010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2544AAF-2EA2-4F09-8ADD-EACE360A9788}"/>
              </a:ext>
            </a:extLst>
          </p:cNvPr>
          <p:cNvCxnSpPr>
            <a:cxnSpLocks/>
          </p:cNvCxnSpPr>
          <p:nvPr/>
        </p:nvCxnSpPr>
        <p:spPr>
          <a:xfrm>
            <a:off x="5017859" y="4625682"/>
            <a:ext cx="1287954" cy="720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522DB71E-A759-41A6-A4E9-FDEB62B550B6}"/>
              </a:ext>
            </a:extLst>
          </p:cNvPr>
          <p:cNvCxnSpPr>
            <a:cxnSpLocks/>
          </p:cNvCxnSpPr>
          <p:nvPr/>
        </p:nvCxnSpPr>
        <p:spPr>
          <a:xfrm>
            <a:off x="5213268" y="4394127"/>
            <a:ext cx="1092545" cy="517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20729190-B20E-458E-B647-9A8041C27342}"/>
              </a:ext>
            </a:extLst>
          </p:cNvPr>
          <p:cNvCxnSpPr>
            <a:cxnSpLocks/>
          </p:cNvCxnSpPr>
          <p:nvPr/>
        </p:nvCxnSpPr>
        <p:spPr>
          <a:xfrm>
            <a:off x="5522026" y="4189986"/>
            <a:ext cx="1003828" cy="2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FD4710A-A3CD-4BC6-9FE9-9C65D26DFF96}"/>
              </a:ext>
            </a:extLst>
          </p:cNvPr>
          <p:cNvCxnSpPr>
            <a:cxnSpLocks/>
          </p:cNvCxnSpPr>
          <p:nvPr/>
        </p:nvCxnSpPr>
        <p:spPr>
          <a:xfrm flipV="1">
            <a:off x="4347216" y="5571684"/>
            <a:ext cx="165407" cy="16192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0A936A6F-52E2-4015-8A45-1D50F97F463A}"/>
              </a:ext>
            </a:extLst>
          </p:cNvPr>
          <p:cNvCxnSpPr>
            <a:cxnSpLocks/>
          </p:cNvCxnSpPr>
          <p:nvPr/>
        </p:nvCxnSpPr>
        <p:spPr>
          <a:xfrm flipV="1">
            <a:off x="4512623" y="5571684"/>
            <a:ext cx="190006" cy="16192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9968AAD-56F3-43C7-ACBC-0FB9B11B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626" y="6830047"/>
            <a:ext cx="360000" cy="360000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571627EE-C7A5-48AC-88D2-A92839327729}"/>
              </a:ext>
            </a:extLst>
          </p:cNvPr>
          <p:cNvSpPr/>
          <p:nvPr/>
        </p:nvSpPr>
        <p:spPr>
          <a:xfrm>
            <a:off x="6863349" y="1448790"/>
            <a:ext cx="1053475" cy="3835729"/>
          </a:xfrm>
          <a:custGeom>
            <a:avLst/>
            <a:gdLst>
              <a:gd name="connsiteX0" fmla="*/ 1555668 w 1575401"/>
              <a:gd name="connsiteY0" fmla="*/ 0 h 5106389"/>
              <a:gd name="connsiteX1" fmla="*/ 1543793 w 1575401"/>
              <a:gd name="connsiteY1" fmla="*/ 2006929 h 5106389"/>
              <a:gd name="connsiteX2" fmla="*/ 1258785 w 1575401"/>
              <a:gd name="connsiteY2" fmla="*/ 2161309 h 5106389"/>
              <a:gd name="connsiteX3" fmla="*/ 712520 w 1575401"/>
              <a:gd name="connsiteY3" fmla="*/ 2470067 h 5106389"/>
              <a:gd name="connsiteX4" fmla="*/ 522515 w 1575401"/>
              <a:gd name="connsiteY4" fmla="*/ 2826327 h 5106389"/>
              <a:gd name="connsiteX5" fmla="*/ 665019 w 1575401"/>
              <a:gd name="connsiteY5" fmla="*/ 3241963 h 5106389"/>
              <a:gd name="connsiteX6" fmla="*/ 985652 w 1575401"/>
              <a:gd name="connsiteY6" fmla="*/ 3610098 h 5106389"/>
              <a:gd name="connsiteX7" fmla="*/ 1270660 w 1575401"/>
              <a:gd name="connsiteY7" fmla="*/ 3835729 h 5106389"/>
              <a:gd name="connsiteX8" fmla="*/ 1235034 w 1575401"/>
              <a:gd name="connsiteY8" fmla="*/ 4263241 h 5106389"/>
              <a:gd name="connsiteX9" fmla="*/ 0 w 1575401"/>
              <a:gd name="connsiteY9" fmla="*/ 5106389 h 5106389"/>
              <a:gd name="connsiteX0" fmla="*/ 1033742 w 1053475"/>
              <a:gd name="connsiteY0" fmla="*/ 0 h 4263241"/>
              <a:gd name="connsiteX1" fmla="*/ 1021867 w 1053475"/>
              <a:gd name="connsiteY1" fmla="*/ 2006929 h 4263241"/>
              <a:gd name="connsiteX2" fmla="*/ 736859 w 1053475"/>
              <a:gd name="connsiteY2" fmla="*/ 2161309 h 4263241"/>
              <a:gd name="connsiteX3" fmla="*/ 190594 w 1053475"/>
              <a:gd name="connsiteY3" fmla="*/ 2470067 h 4263241"/>
              <a:gd name="connsiteX4" fmla="*/ 589 w 1053475"/>
              <a:gd name="connsiteY4" fmla="*/ 2826327 h 4263241"/>
              <a:gd name="connsiteX5" fmla="*/ 143093 w 1053475"/>
              <a:gd name="connsiteY5" fmla="*/ 3241963 h 4263241"/>
              <a:gd name="connsiteX6" fmla="*/ 463726 w 1053475"/>
              <a:gd name="connsiteY6" fmla="*/ 3610098 h 4263241"/>
              <a:gd name="connsiteX7" fmla="*/ 748734 w 1053475"/>
              <a:gd name="connsiteY7" fmla="*/ 3835729 h 4263241"/>
              <a:gd name="connsiteX8" fmla="*/ 713108 w 1053475"/>
              <a:gd name="connsiteY8" fmla="*/ 4263241 h 4263241"/>
              <a:gd name="connsiteX0" fmla="*/ 1033742 w 1053475"/>
              <a:gd name="connsiteY0" fmla="*/ 0 h 3835729"/>
              <a:gd name="connsiteX1" fmla="*/ 1021867 w 1053475"/>
              <a:gd name="connsiteY1" fmla="*/ 2006929 h 3835729"/>
              <a:gd name="connsiteX2" fmla="*/ 736859 w 1053475"/>
              <a:gd name="connsiteY2" fmla="*/ 2161309 h 3835729"/>
              <a:gd name="connsiteX3" fmla="*/ 190594 w 1053475"/>
              <a:gd name="connsiteY3" fmla="*/ 2470067 h 3835729"/>
              <a:gd name="connsiteX4" fmla="*/ 589 w 1053475"/>
              <a:gd name="connsiteY4" fmla="*/ 2826327 h 3835729"/>
              <a:gd name="connsiteX5" fmla="*/ 143093 w 1053475"/>
              <a:gd name="connsiteY5" fmla="*/ 3241963 h 3835729"/>
              <a:gd name="connsiteX6" fmla="*/ 463726 w 1053475"/>
              <a:gd name="connsiteY6" fmla="*/ 3610098 h 3835729"/>
              <a:gd name="connsiteX7" fmla="*/ 748734 w 1053475"/>
              <a:gd name="connsiteY7" fmla="*/ 3835729 h 383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3475" h="3835729">
                <a:moveTo>
                  <a:pt x="1033742" y="0"/>
                </a:moveTo>
                <a:cubicBezTo>
                  <a:pt x="1052545" y="823355"/>
                  <a:pt x="1071348" y="1646711"/>
                  <a:pt x="1021867" y="2006929"/>
                </a:cubicBezTo>
                <a:cubicBezTo>
                  <a:pt x="972386" y="2367147"/>
                  <a:pt x="736859" y="2161309"/>
                  <a:pt x="736859" y="2161309"/>
                </a:cubicBezTo>
                <a:cubicBezTo>
                  <a:pt x="598314" y="2238499"/>
                  <a:pt x="313306" y="2359231"/>
                  <a:pt x="190594" y="2470067"/>
                </a:cubicBezTo>
                <a:cubicBezTo>
                  <a:pt x="67882" y="2580903"/>
                  <a:pt x="8506" y="2697678"/>
                  <a:pt x="589" y="2826327"/>
                </a:cubicBezTo>
                <a:cubicBezTo>
                  <a:pt x="-7328" y="2954976"/>
                  <a:pt x="65903" y="3111335"/>
                  <a:pt x="143093" y="3241963"/>
                </a:cubicBezTo>
                <a:cubicBezTo>
                  <a:pt x="220282" y="3372592"/>
                  <a:pt x="362786" y="3511137"/>
                  <a:pt x="463726" y="3610098"/>
                </a:cubicBezTo>
                <a:cubicBezTo>
                  <a:pt x="564666" y="3709059"/>
                  <a:pt x="707170" y="3726872"/>
                  <a:pt x="748734" y="3835729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4E0E51A9-31FA-4F46-A59B-40AAD5B6A0D6}"/>
              </a:ext>
            </a:extLst>
          </p:cNvPr>
          <p:cNvCxnSpPr>
            <a:cxnSpLocks/>
          </p:cNvCxnSpPr>
          <p:nvPr/>
        </p:nvCxnSpPr>
        <p:spPr>
          <a:xfrm>
            <a:off x="4890245" y="5480776"/>
            <a:ext cx="2422567" cy="128626"/>
          </a:xfrm>
          <a:prstGeom prst="line">
            <a:avLst/>
          </a:prstGeom>
          <a:ln>
            <a:solidFill>
              <a:srgbClr val="FFFF0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855EC25C-D22B-46F5-954D-403F062FF167}"/>
              </a:ext>
            </a:extLst>
          </p:cNvPr>
          <p:cNvCxnSpPr>
            <a:cxnSpLocks/>
          </p:cNvCxnSpPr>
          <p:nvPr/>
        </p:nvCxnSpPr>
        <p:spPr>
          <a:xfrm flipV="1">
            <a:off x="4429919" y="5563558"/>
            <a:ext cx="177707" cy="1446490"/>
          </a:xfrm>
          <a:prstGeom prst="line">
            <a:avLst/>
          </a:prstGeom>
          <a:ln>
            <a:solidFill>
              <a:srgbClr val="FFFF0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501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2FB688-9908-4EC2-9512-25F75A24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20600"/>
            <a:ext cx="9917381" cy="57600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C8365CC-A73F-4619-903F-D5BE07921E05}"/>
              </a:ext>
            </a:extLst>
          </p:cNvPr>
          <p:cNvCxnSpPr>
            <a:cxnSpLocks/>
          </p:cNvCxnSpPr>
          <p:nvPr/>
        </p:nvCxnSpPr>
        <p:spPr>
          <a:xfrm flipV="1">
            <a:off x="4107937" y="2292775"/>
            <a:ext cx="439387" cy="217318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FDE9683-A67F-42B2-8070-B31E3956DFE9}"/>
              </a:ext>
            </a:extLst>
          </p:cNvPr>
          <p:cNvCxnSpPr>
            <a:cxnSpLocks/>
          </p:cNvCxnSpPr>
          <p:nvPr/>
        </p:nvCxnSpPr>
        <p:spPr>
          <a:xfrm flipV="1">
            <a:off x="4369322" y="2272112"/>
            <a:ext cx="501991" cy="227379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8F829D6-B2B0-477E-ADB9-4FB540A629A5}"/>
              </a:ext>
            </a:extLst>
          </p:cNvPr>
          <p:cNvCxnSpPr>
            <a:cxnSpLocks/>
          </p:cNvCxnSpPr>
          <p:nvPr/>
        </p:nvCxnSpPr>
        <p:spPr>
          <a:xfrm flipV="1">
            <a:off x="3738513" y="4025316"/>
            <a:ext cx="338039" cy="14921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7F7A6A3-938F-431A-AAC6-1E8009CA95BD}"/>
              </a:ext>
            </a:extLst>
          </p:cNvPr>
          <p:cNvCxnSpPr>
            <a:cxnSpLocks/>
          </p:cNvCxnSpPr>
          <p:nvPr/>
        </p:nvCxnSpPr>
        <p:spPr>
          <a:xfrm flipV="1">
            <a:off x="3821736" y="4007413"/>
            <a:ext cx="294307" cy="1494536"/>
          </a:xfrm>
          <a:prstGeom prst="line">
            <a:avLst/>
          </a:prstGeom>
          <a:ln>
            <a:solidFill>
              <a:srgbClr val="00FF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23DEE92-A6CA-4BE9-A257-261F154C4F08}"/>
              </a:ext>
            </a:extLst>
          </p:cNvPr>
          <p:cNvCxnSpPr>
            <a:cxnSpLocks/>
          </p:cNvCxnSpPr>
          <p:nvPr/>
        </p:nvCxnSpPr>
        <p:spPr>
          <a:xfrm flipH="1" flipV="1">
            <a:off x="3953839" y="3835426"/>
            <a:ext cx="245427" cy="92040"/>
          </a:xfrm>
          <a:prstGeom prst="line">
            <a:avLst/>
          </a:prstGeom>
          <a:ln>
            <a:solidFill>
              <a:srgbClr val="00FF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EA97327-C796-4D9E-B943-94E722393877}"/>
              </a:ext>
            </a:extLst>
          </p:cNvPr>
          <p:cNvCxnSpPr>
            <a:cxnSpLocks/>
          </p:cNvCxnSpPr>
          <p:nvPr/>
        </p:nvCxnSpPr>
        <p:spPr>
          <a:xfrm flipH="1">
            <a:off x="3663240" y="3961425"/>
            <a:ext cx="316992" cy="1556016"/>
          </a:xfrm>
          <a:prstGeom prst="line">
            <a:avLst/>
          </a:prstGeom>
          <a:ln>
            <a:solidFill>
              <a:srgbClr val="00FF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528400E-A430-4F9B-B2B3-D230D45443AE}"/>
              </a:ext>
            </a:extLst>
          </p:cNvPr>
          <p:cNvCxnSpPr>
            <a:cxnSpLocks/>
          </p:cNvCxnSpPr>
          <p:nvPr/>
        </p:nvCxnSpPr>
        <p:spPr>
          <a:xfrm flipV="1">
            <a:off x="3441586" y="2272112"/>
            <a:ext cx="757680" cy="347554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9C96796-B4BA-4541-862B-12A2C1DEBE58}"/>
              </a:ext>
            </a:extLst>
          </p:cNvPr>
          <p:cNvCxnSpPr>
            <a:cxnSpLocks/>
          </p:cNvCxnSpPr>
          <p:nvPr/>
        </p:nvCxnSpPr>
        <p:spPr>
          <a:xfrm flipH="1">
            <a:off x="4315626" y="2319727"/>
            <a:ext cx="463967" cy="2049716"/>
          </a:xfrm>
          <a:prstGeom prst="line">
            <a:avLst/>
          </a:prstGeom>
          <a:ln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22B3BDB-105C-4DC7-BF5F-4F383A934A59}"/>
              </a:ext>
            </a:extLst>
          </p:cNvPr>
          <p:cNvCxnSpPr>
            <a:cxnSpLocks/>
          </p:cNvCxnSpPr>
          <p:nvPr/>
        </p:nvCxnSpPr>
        <p:spPr>
          <a:xfrm flipH="1" flipV="1">
            <a:off x="4779593" y="2167837"/>
            <a:ext cx="3411938" cy="400413"/>
          </a:xfrm>
          <a:prstGeom prst="line">
            <a:avLst/>
          </a:prstGeom>
          <a:ln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EE0A2306-B548-4EF4-AC40-9E2F9CB0A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88" y="3747466"/>
            <a:ext cx="360000" cy="36000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B132346F-EF99-41B9-AA97-1C30C29261AC}"/>
              </a:ext>
            </a:extLst>
          </p:cNvPr>
          <p:cNvSpPr txBox="1"/>
          <p:nvPr/>
        </p:nvSpPr>
        <p:spPr>
          <a:xfrm>
            <a:off x="9316633" y="188915"/>
            <a:ext cx="112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Relevo</a:t>
            </a:r>
          </a:p>
        </p:txBody>
      </p:sp>
    </p:spTree>
    <p:extLst>
      <p:ext uri="{BB962C8B-B14F-4D97-AF65-F5344CB8AC3E}">
        <p14:creationId xmlns:p14="http://schemas.microsoft.com/office/powerpoint/2010/main" val="230304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5829301" y="218458"/>
            <a:ext cx="45749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Horarios / Check in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A0A851-1855-484B-869F-E5AB23062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" t="33522" r="52670" b="17297"/>
          <a:stretch/>
        </p:blipFill>
        <p:spPr>
          <a:xfrm>
            <a:off x="451686" y="1448791"/>
            <a:ext cx="9749218" cy="589212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Fin de Carrera, llegada a Meta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4" name="Google Shape;504;p50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Una vez cruces la línea de meta, no te detengas, continúa caminando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Habrá voluntarios esperando en la llegada para entregarte una </a:t>
            </a: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mascarilla desechable </a:t>
            </a: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que deberás ponerte antes de abandonar esa zona.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Dirígete a la zona de recuperación, donde tendrás agua y sandía.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1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Entregas de medallas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11" name="Google Shape;511;p51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Es obligatorio hacer uso de la </a:t>
            </a: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mascarilla reutilizable </a:t>
            </a: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que te hemos entregado, </a:t>
            </a: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para subir al podio.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NO</a:t>
            </a:r>
            <a:r>
              <a:rPr lang="es-E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están permitidas las fotos grupales ni actos similares en el podio; en todo momento se debe mantener la distancia interpersonal.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2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Salida de la sede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18" name="Google Shape;518;p52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Si has finalizado la competición y no tienes que ir al podio, retira el material bajo las indicaciones de los oficiales.</a:t>
            </a:r>
            <a:endParaRPr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Dirígete a la puerta de salida con el material.</a:t>
            </a:r>
            <a:endParaRPr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Una vez fuera de la sede, sigue respetando las normas de uso obligatorio de mascarilla y distancia social.</a:t>
            </a:r>
            <a:endParaRPr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/>
        </p:nvSpPr>
        <p:spPr>
          <a:xfrm>
            <a:off x="5237019" y="218458"/>
            <a:ext cx="5167208" cy="39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Compromiso con la Sostenibilidad</a:t>
            </a:r>
            <a:endParaRPr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" name="1 Marcador de texto">
            <a:extLst>
              <a:ext uri="{FF2B5EF4-FFF2-40B4-BE49-F238E27FC236}">
                <a16:creationId xmlns:a16="http://schemas.microsoft.com/office/drawing/2014/main" id="{37416229-43BC-4BD3-ACB6-2DE003269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422219"/>
            <a:ext cx="10688638" cy="2627267"/>
          </a:xfrm>
          <a:prstGeom prst="rect">
            <a:avLst/>
          </a:prstGeom>
        </p:spPr>
        <p:txBody>
          <a:bodyPr anchor="ctr"/>
          <a:lstStyle>
            <a:lvl1pPr lvl="0">
              <a:defRPr/>
            </a:lvl1pPr>
          </a:lstStyle>
          <a:p>
            <a:pPr algn="just">
              <a:buBlip>
                <a:blip r:embed="rId4"/>
              </a:buBlip>
            </a:pPr>
            <a:r>
              <a:rPr lang="es-ES" sz="2402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 evento de Roquetas se encuentra comprometido para cumplir con los Objetivos de la Green Sport </a:t>
            </a:r>
            <a:r>
              <a:rPr lang="es-ES" sz="2402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Flag</a:t>
            </a:r>
            <a:endParaRPr lang="es-ES" sz="2402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buBlip>
                <a:blip r:embed="rId4"/>
              </a:buBlip>
            </a:pPr>
            <a:r>
              <a:rPr lang="es-ES" sz="2402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Pedimos el máximo compromiso para el respeto al medioambiente y mantener la sede limpia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661682-5097-4EBE-AD7D-5C6CA8F0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91" y="3781425"/>
            <a:ext cx="6216655" cy="35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53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CEB49FB-8DA7-46A7-AEF8-A76B10818152}"/>
              </a:ext>
            </a:extLst>
          </p:cNvPr>
          <p:cNvSpPr txBox="1"/>
          <p:nvPr/>
        </p:nvSpPr>
        <p:spPr>
          <a:xfrm>
            <a:off x="326994" y="1586284"/>
            <a:ext cx="1003464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  <a:buClr>
                <a:srgbClr val="FFFFFF"/>
              </a:buClr>
              <a:buSzPts val="1100"/>
            </a:pPr>
            <a:r>
              <a:rPr lang="es-ES" sz="1600" b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CICLISMO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ES" sz="1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En caso de que uno o más integrantes del equipo se encuentren descolgados a más de 30 segundos de su equipo deberán abandonar la competición.</a:t>
            </a:r>
            <a:endParaRPr lang="es-ES" sz="1600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ES" sz="1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Los miembros de un equipo pueden ayudarse entre sí, (reparaciones, avituallamiento, empujando, etc.) pero sin la ayuda de elementos externos a la competición.</a:t>
            </a:r>
            <a:endParaRPr lang="es-ES" sz="1600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 </a:t>
            </a:r>
            <a:endParaRPr lang="es-ES" sz="1600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 </a:t>
            </a:r>
            <a:r>
              <a:rPr lang="es-ES" sz="1600" b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CARRERA A PIE</a:t>
            </a:r>
            <a:endParaRPr lang="es-ES" sz="1600" b="1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ES" sz="1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Los componentes de un equipo pueden ayudarse entre sí, pero sin la ayuda de elementos externos a la competición.</a:t>
            </a:r>
            <a:endParaRPr lang="es-ES" sz="1600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ES" sz="1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En el caso de que uno o más integrantes del equipo se encuentren descolgados a más de 30 segundos de su equipo deberán abandonar la competición.</a:t>
            </a:r>
            <a:endParaRPr lang="es-ES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ES" sz="1600" b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ÁREAS DE TRANSICIÓN</a:t>
            </a:r>
            <a:endParaRPr lang="es-ES" sz="1600" b="1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ES" sz="1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El área de transición incluirá una zona de espera, próxima a la salida de esta, en la que los deportistas podrán esperar a otros miembros de su equipo. Los equipos podrán salir del área de transición cuando estén presentes al menos cuatro de sus integrantes en la zona de espera. El quinto y sexto integrantes tendrán un margen de 30 segundos para abandonar el área de transición. Pasado este tiempo no podrán continuar compitiendo.</a:t>
            </a:r>
            <a:endParaRPr lang="es-ES" sz="1600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357;p41">
            <a:extLst>
              <a:ext uri="{FF2B5EF4-FFF2-40B4-BE49-F238E27FC236}">
                <a16:creationId xmlns:a16="http://schemas.microsoft.com/office/drawing/2014/main" id="{F74FC099-73DC-4F8F-99C9-7D782418A484}"/>
              </a:ext>
            </a:extLst>
          </p:cNvPr>
          <p:cNvSpPr txBox="1"/>
          <p:nvPr/>
        </p:nvSpPr>
        <p:spPr>
          <a:xfrm>
            <a:off x="5698273" y="207652"/>
            <a:ext cx="4705462" cy="57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6" rIns="91416" bIns="45696" anchor="t" anchorCtr="0">
            <a:noAutofit/>
          </a:bodyPr>
          <a:lstStyle/>
          <a:p>
            <a:pPr algn="r"/>
            <a:r>
              <a:rPr lang="es-ES" sz="2402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 / Reglamento específico </a:t>
            </a:r>
            <a:endParaRPr sz="140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79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 txBox="1"/>
          <p:nvPr/>
        </p:nvSpPr>
        <p:spPr>
          <a:xfrm>
            <a:off x="1456115" y="3854335"/>
            <a:ext cx="7776408" cy="91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6" rIns="91416" bIns="45696" anchor="t" anchorCtr="0">
            <a:noAutofit/>
          </a:bodyPr>
          <a:lstStyle/>
          <a:p>
            <a:pPr algn="ctr">
              <a:lnSpc>
                <a:spcPct val="112000"/>
              </a:lnSpc>
              <a:buClr>
                <a:srgbClr val="C00000"/>
              </a:buClr>
              <a:buSzPts val="2400"/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Distancia legal de 10 m. entre equipos</a:t>
            </a:r>
            <a:endParaRPr sz="2400" b="1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ct val="112000"/>
              </a:lnSpc>
              <a:buClr>
                <a:srgbClr val="C00000"/>
              </a:buClr>
              <a:buSzPts val="2400"/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(desde rueda delantera a rueda delantera).</a:t>
            </a:r>
            <a:endParaRPr sz="1800" dirty="0"/>
          </a:p>
        </p:txBody>
      </p:sp>
      <p:sp>
        <p:nvSpPr>
          <p:cNvPr id="343" name="Google Shape;343;p40"/>
          <p:cNvSpPr txBox="1"/>
          <p:nvPr/>
        </p:nvSpPr>
        <p:spPr>
          <a:xfrm>
            <a:off x="1456115" y="4862347"/>
            <a:ext cx="7776408" cy="1569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6" rIns="91416" bIns="45696" anchor="t" anchorCtr="0">
            <a:noAutofit/>
          </a:bodyPr>
          <a:lstStyle/>
          <a:p>
            <a:pPr algn="ctr">
              <a:buClr>
                <a:srgbClr val="C00000"/>
              </a:buClr>
              <a:buSzPts val="2400"/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Zona de “Drafting” entre bicicleta y moto: 12 m.</a:t>
            </a:r>
            <a:endParaRPr sz="1800" dirty="0"/>
          </a:p>
          <a:p>
            <a:pPr algn="ctr">
              <a:buClr>
                <a:schemeClr val="lt2"/>
              </a:buClr>
              <a:buSzPts val="2400"/>
            </a:pPr>
            <a:endParaRPr sz="2400" b="1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C00000"/>
              </a:buClr>
              <a:buSzPts val="2400"/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Máximo 20 segundos para adelantar y salir de la zona de “Drafting” del deportista que precede.</a:t>
            </a:r>
            <a:endParaRPr sz="1800" dirty="0"/>
          </a:p>
        </p:txBody>
      </p:sp>
      <p:pic>
        <p:nvPicPr>
          <p:cNvPr id="344" name="Google Shape;344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4949" y="2584138"/>
            <a:ext cx="1500042" cy="92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4992" y="2584138"/>
            <a:ext cx="1500041" cy="92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0" descr="C:\Documents and Settings\jacquik\Local Settings\Temporary Internet Files\Content.IE5\WRJJE0H1\MCj02956100000[1]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6337" y="2374433"/>
            <a:ext cx="1428611" cy="116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 descr="C:\Documents and Settings\jacquik\Local Settings\Temporary Internet Files\Content.IE5\WRJJE0H1\MCj02956100000[1]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2213" y="2369845"/>
            <a:ext cx="1428611" cy="116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603" y="2584138"/>
            <a:ext cx="1500041" cy="92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 txBox="1"/>
          <p:nvPr/>
        </p:nvSpPr>
        <p:spPr>
          <a:xfrm>
            <a:off x="5807034" y="218805"/>
            <a:ext cx="4596701" cy="49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6" rIns="91416" bIns="45696" anchor="t" anchorCtr="0">
            <a:noAutofit/>
          </a:bodyPr>
          <a:lstStyle/>
          <a:p>
            <a:pPr algn="r"/>
            <a:r>
              <a:rPr lang="es-ES" sz="2402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 / Ciclismo / Infracciones</a:t>
            </a:r>
            <a:endParaRPr sz="140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59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>
            <a:spLocks noGrp="1"/>
          </p:cNvSpPr>
          <p:nvPr>
            <p:ph type="body" idx="1"/>
          </p:nvPr>
        </p:nvSpPr>
        <p:spPr>
          <a:xfrm>
            <a:off x="285499" y="1476600"/>
            <a:ext cx="10118236" cy="5867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64" tIns="52120" rIns="104264" bIns="52120" anchor="ctr" anchorCtr="0">
            <a:noAutofit/>
          </a:bodyPr>
          <a:lstStyle/>
          <a:p>
            <a:pPr marL="391038" indent="-391038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Durante el segmento de ciclismo, los oficiales podrán mostrar 2 tarjetas diferentes (azul y amarilla):</a:t>
            </a:r>
            <a:endParaRPr dirty="0"/>
          </a:p>
          <a:p>
            <a:pPr marL="495525" indent="-343140">
              <a:spcBef>
                <a:spcPts val="1200"/>
              </a:spcBef>
              <a:buSzPts val="2400"/>
              <a:buBlip>
                <a:blip r:embed="rId4"/>
              </a:buBlip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907293" lvl="3" indent="-343140">
              <a:spcBef>
                <a:spcPts val="120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Infracción por “Drafting”; 1 minuto en el área de penalización del ciclismo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907293" lvl="3" indent="-343140">
              <a:spcBef>
                <a:spcPts val="120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Otras infracciones (advertencia, bloqueo, tirar residuos...); 10 segundos en el área de penalización del ciclismo</a:t>
            </a:r>
            <a:endParaRPr dirty="0"/>
          </a:p>
          <a:p>
            <a:pPr marL="1303461" lvl="2" indent="-108307">
              <a:spcBef>
                <a:spcPts val="1200"/>
              </a:spcBef>
              <a:buSzPts val="2400"/>
              <a:buNone/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6139543" y="218804"/>
            <a:ext cx="4264192" cy="481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6" rIns="91416" bIns="45696" anchor="t" anchorCtr="0">
            <a:noAutofit/>
          </a:bodyPr>
          <a:lstStyle/>
          <a:p>
            <a:pPr algn="r"/>
            <a:r>
              <a:rPr lang="es-ES" sz="2402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Ciclismo CRE / Infracciones</a:t>
            </a:r>
            <a:endParaRPr sz="140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8" name="Google Shape;358;p41"/>
          <p:cNvSpPr/>
          <p:nvPr/>
        </p:nvSpPr>
        <p:spPr>
          <a:xfrm rot="1667904">
            <a:off x="1440136" y="4780065"/>
            <a:ext cx="408785" cy="5994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395" tIns="50395" rIns="50395" bIns="50395" anchor="ctr" anchorCtr="0">
            <a:noAutofit/>
          </a:bodyPr>
          <a:lstStyle/>
          <a:p>
            <a:pPr marL="315093" indent="-168043">
              <a:buClr>
                <a:schemeClr val="dk1"/>
              </a:buClr>
              <a:buSzPts val="2316"/>
            </a:pPr>
            <a:endParaRPr sz="2316">
              <a:solidFill>
                <a:srgbClr val="0070C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9" name="Google Shape;359;p41"/>
          <p:cNvSpPr/>
          <p:nvPr/>
        </p:nvSpPr>
        <p:spPr>
          <a:xfrm rot="1667904">
            <a:off x="1440135" y="3821647"/>
            <a:ext cx="408785" cy="59945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395" tIns="50395" rIns="50395" bIns="50395" anchor="ctr" anchorCtr="0">
            <a:noAutofit/>
          </a:bodyPr>
          <a:lstStyle/>
          <a:p>
            <a:pPr marL="315093" indent="-168043">
              <a:buClr>
                <a:schemeClr val="dk1"/>
              </a:buClr>
              <a:buSzPts val="2316"/>
            </a:pPr>
            <a:endParaRPr sz="2316">
              <a:solidFill>
                <a:srgbClr val="0070C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776814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>
            <a:spLocks noGrp="1"/>
          </p:cNvSpPr>
          <p:nvPr>
            <p:ph type="body" idx="1"/>
          </p:nvPr>
        </p:nvSpPr>
        <p:spPr>
          <a:xfrm>
            <a:off x="285499" y="1487751"/>
            <a:ext cx="10118236" cy="5867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64" tIns="52120" rIns="104264" bIns="52120" anchor="ctr" anchorCtr="0">
            <a:noAutofit/>
          </a:bodyPr>
          <a:lstStyle/>
          <a:p>
            <a:pPr marL="391038" indent="-391038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Solo es de aplicación en las competiciones Élite de la CRE y Relevo.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ts val="2400"/>
              <a:buNone/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sym typeface="Roboto"/>
            </a:endParaRPr>
          </a:p>
          <a:p>
            <a:pPr marL="391038" indent="-391038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El área de penalización estará ubicado al finalizar la vuelta de carrera a pie.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ts val="2400"/>
              <a:buNone/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sym typeface="Roboto"/>
            </a:endParaRPr>
          </a:p>
          <a:p>
            <a:pPr marL="391038" indent="-391038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Es responsabilidad del deportista/club revisar el panel y ver si su número está colocado en el mismo.</a:t>
            </a:r>
          </a:p>
          <a:p>
            <a:pPr marL="391038" indent="-391038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sym typeface="Roboto"/>
            </a:endParaRPr>
          </a:p>
          <a:p>
            <a:pPr marL="0" indent="0">
              <a:spcBef>
                <a:spcPts val="0"/>
              </a:spcBef>
              <a:buClr>
                <a:srgbClr val="C00000"/>
              </a:buClr>
              <a:buSzPts val="2400"/>
              <a:buNone/>
            </a:pPr>
            <a:endParaRPr dirty="0"/>
          </a:p>
          <a:p>
            <a:pPr marL="1303461" lvl="2" indent="-108307">
              <a:spcBef>
                <a:spcPts val="1200"/>
              </a:spcBef>
              <a:buSzPts val="2400"/>
              <a:buNone/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2256312" y="207652"/>
            <a:ext cx="8147423" cy="57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6" rIns="91416" bIns="45696" anchor="t" anchorCtr="0">
            <a:noAutofit/>
          </a:bodyPr>
          <a:lstStyle/>
          <a:p>
            <a:pPr algn="r"/>
            <a:r>
              <a:rPr lang="es-ES" sz="2402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 y Relevo Élite / </a:t>
            </a:r>
          </a:p>
          <a:p>
            <a:pPr algn="r"/>
            <a:r>
              <a:rPr lang="es-ES" sz="2402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Area de Penalización</a:t>
            </a:r>
            <a:endParaRPr sz="140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35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3"/>
          <p:cNvSpPr txBox="1">
            <a:spLocks noGrp="1"/>
          </p:cNvSpPr>
          <p:nvPr>
            <p:ph type="body" idx="1"/>
          </p:nvPr>
        </p:nvSpPr>
        <p:spPr>
          <a:xfrm>
            <a:off x="15727" y="6606169"/>
            <a:ext cx="10657184" cy="9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3500"/>
              <a:buNone/>
            </a:pPr>
            <a:r>
              <a:rPr lang="es-ES" sz="35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#VUELTARESPONSABLE</a:t>
            </a:r>
            <a:endParaRPr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5829301" y="218458"/>
            <a:ext cx="45749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Horarios / Check in</a:t>
            </a:r>
            <a:endParaRPr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Google Shape;272;p35">
            <a:extLst>
              <a:ext uri="{FF2B5EF4-FFF2-40B4-BE49-F238E27FC236}">
                <a16:creationId xmlns:a16="http://schemas.microsoft.com/office/drawing/2014/main" id="{83E70DCC-A428-4124-B0FE-44B1E7F472B8}"/>
              </a:ext>
            </a:extLst>
          </p:cNvPr>
          <p:cNvSpPr txBox="1">
            <a:spLocks/>
          </p:cNvSpPr>
          <p:nvPr/>
        </p:nvSpPr>
        <p:spPr>
          <a:xfrm>
            <a:off x="197819" y="1785133"/>
            <a:ext cx="10293000" cy="532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ctr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Font typeface="Arial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Sábado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-1 h a – 15 m 		Acceso a la zona de transición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+1 h a +1 h 30 m	Retirada de material y salida de la sede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Domingo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-1 h			Acceso a la zona de transición</a:t>
            </a: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48277" lvl="1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Consultar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www.triatlon.org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para los horarios detallados de salidas</a:t>
            </a:r>
          </a:p>
        </p:txBody>
      </p:sp>
    </p:spTree>
    <p:extLst>
      <p:ext uri="{BB962C8B-B14F-4D97-AF65-F5344CB8AC3E}">
        <p14:creationId xmlns:p14="http://schemas.microsoft.com/office/powerpoint/2010/main" val="276184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>
            <a:extLst>
              <a:ext uri="{FF2B5EF4-FFF2-40B4-BE49-F238E27FC236}">
                <a16:creationId xmlns:a16="http://schemas.microsoft.com/office/drawing/2014/main" id="{FC237202-6124-4C56-9B55-23FF325C9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158750"/>
            <a:ext cx="36258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/>
          <a:p>
            <a:pPr algn="r" eaLnBrk="1" hangingPunct="1"/>
            <a:r>
              <a:rPr lang="es-ES" altLang="es-ES" sz="2400" b="1">
                <a:solidFill>
                  <a:srgbClr val="C00000"/>
                </a:solidFill>
                <a:latin typeface="Roboto" panose="02000000000000000000" pitchFamily="2" charset="0"/>
              </a:rPr>
              <a:t>Sede del evento</a:t>
            </a:r>
            <a:endParaRPr lang="es-ES" altLang="es-ES" sz="2400">
              <a:solidFill>
                <a:srgbClr val="C00000"/>
              </a:solidFill>
              <a:latin typeface="Roboto" panose="02000000000000000000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5B85DFC-8B9B-47B3-8D78-8EA749A42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65009"/>
            <a:ext cx="9917381" cy="576000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04850441-271E-4682-B786-642515844D91}"/>
              </a:ext>
            </a:extLst>
          </p:cNvPr>
          <p:cNvSpPr/>
          <p:nvPr/>
        </p:nvSpPr>
        <p:spPr>
          <a:xfrm>
            <a:off x="7094542" y="5806341"/>
            <a:ext cx="3309684" cy="15186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s-ES" sz="1400" dirty="0">
                <a:solidFill>
                  <a:srgbClr val="C00000"/>
                </a:solidFill>
              </a:rPr>
              <a:t>Zona central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rgbClr val="C00000"/>
                </a:solidFill>
              </a:rPr>
              <a:t>Entrega de dorsales e información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rgbClr val="C00000"/>
                </a:solidFill>
              </a:rPr>
              <a:t>Zona de transición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rgbClr val="C00000"/>
                </a:solidFill>
              </a:rPr>
              <a:t>Zona de recuperación y guardarropa</a:t>
            </a:r>
          </a:p>
          <a:p>
            <a:pPr marL="342900" indent="-342900">
              <a:buAutoNum type="arabicPeriod"/>
            </a:pPr>
            <a:r>
              <a:rPr lang="es-ES" sz="1400" dirty="0">
                <a:solidFill>
                  <a:srgbClr val="C00000"/>
                </a:solidFill>
              </a:rPr>
              <a:t>Aparcamiento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7738C01-F27C-4196-BF08-4BB3A26FCB17}"/>
              </a:ext>
            </a:extLst>
          </p:cNvPr>
          <p:cNvSpPr/>
          <p:nvPr/>
        </p:nvSpPr>
        <p:spPr>
          <a:xfrm>
            <a:off x="3383552" y="3646425"/>
            <a:ext cx="270000" cy="27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89E073B-AA0A-45BC-B3F0-FFE0365F1881}"/>
              </a:ext>
            </a:extLst>
          </p:cNvPr>
          <p:cNvSpPr/>
          <p:nvPr/>
        </p:nvSpPr>
        <p:spPr>
          <a:xfrm>
            <a:off x="9423145" y="3376425"/>
            <a:ext cx="270000" cy="27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2DEBE20-5686-4503-B5D5-A69DB451AFA5}"/>
              </a:ext>
            </a:extLst>
          </p:cNvPr>
          <p:cNvSpPr/>
          <p:nvPr/>
        </p:nvSpPr>
        <p:spPr>
          <a:xfrm>
            <a:off x="4135124" y="3646425"/>
            <a:ext cx="270000" cy="27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3F719C45-344E-462E-AC5B-103AAC68E0BD}"/>
              </a:ext>
            </a:extLst>
          </p:cNvPr>
          <p:cNvSpPr/>
          <p:nvPr/>
        </p:nvSpPr>
        <p:spPr>
          <a:xfrm>
            <a:off x="5684787" y="3520868"/>
            <a:ext cx="270000" cy="27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2E524C9-198E-40C5-BC81-60CE4A043EDA}"/>
              </a:ext>
            </a:extLst>
          </p:cNvPr>
          <p:cNvSpPr/>
          <p:nvPr/>
        </p:nvSpPr>
        <p:spPr>
          <a:xfrm>
            <a:off x="2361980" y="3655868"/>
            <a:ext cx="270000" cy="27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3812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4A656A-5238-4B2D-908C-0741A8DEE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531930"/>
            <a:ext cx="9917381" cy="5760000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F3D3ADC-AF60-41C7-88DC-39CABC0A2D80}"/>
              </a:ext>
            </a:extLst>
          </p:cNvPr>
          <p:cNvCxnSpPr>
            <a:cxnSpLocks/>
          </p:cNvCxnSpPr>
          <p:nvPr/>
        </p:nvCxnSpPr>
        <p:spPr>
          <a:xfrm flipV="1">
            <a:off x="1509928" y="5144060"/>
            <a:ext cx="2734582" cy="1461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B5E80D9-44D7-49DC-95C3-220DF2BBD4FA}"/>
              </a:ext>
            </a:extLst>
          </p:cNvPr>
          <p:cNvCxnSpPr>
            <a:cxnSpLocks/>
          </p:cNvCxnSpPr>
          <p:nvPr/>
        </p:nvCxnSpPr>
        <p:spPr>
          <a:xfrm flipV="1">
            <a:off x="2100709" y="4836909"/>
            <a:ext cx="1943014" cy="10870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2E106971-365B-49CF-A47C-B75D49B5394F}"/>
              </a:ext>
            </a:extLst>
          </p:cNvPr>
          <p:cNvCxnSpPr>
            <a:cxnSpLocks/>
          </p:cNvCxnSpPr>
          <p:nvPr/>
        </p:nvCxnSpPr>
        <p:spPr>
          <a:xfrm>
            <a:off x="5667620" y="2386940"/>
            <a:ext cx="3531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2D76C149-D0E3-460F-A685-60D2FAE02190}"/>
              </a:ext>
            </a:extLst>
          </p:cNvPr>
          <p:cNvCxnSpPr>
            <a:cxnSpLocks/>
          </p:cNvCxnSpPr>
          <p:nvPr/>
        </p:nvCxnSpPr>
        <p:spPr>
          <a:xfrm flipH="1">
            <a:off x="8708643" y="3338430"/>
            <a:ext cx="33407" cy="21884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ángulo 73">
            <a:extLst>
              <a:ext uri="{FF2B5EF4-FFF2-40B4-BE49-F238E27FC236}">
                <a16:creationId xmlns:a16="http://schemas.microsoft.com/office/drawing/2014/main" id="{002F0256-739E-44E8-8610-1E2A10D8AFB5}"/>
              </a:ext>
            </a:extLst>
          </p:cNvPr>
          <p:cNvSpPr/>
          <p:nvPr/>
        </p:nvSpPr>
        <p:spPr>
          <a:xfrm>
            <a:off x="85721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352EEA53-72B2-484A-9F65-FDA6179D6102}"/>
              </a:ext>
            </a:extLst>
          </p:cNvPr>
          <p:cNvCxnSpPr>
            <a:cxnSpLocks/>
          </p:cNvCxnSpPr>
          <p:nvPr/>
        </p:nvCxnSpPr>
        <p:spPr>
          <a:xfrm flipH="1">
            <a:off x="5640694" y="2397396"/>
            <a:ext cx="26927" cy="27454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Bocadillo: rectángulo 78">
            <a:extLst>
              <a:ext uri="{FF2B5EF4-FFF2-40B4-BE49-F238E27FC236}">
                <a16:creationId xmlns:a16="http://schemas.microsoft.com/office/drawing/2014/main" id="{A2690156-0AE3-49F8-9BEC-6C602C9CB1B1}"/>
              </a:ext>
            </a:extLst>
          </p:cNvPr>
          <p:cNvSpPr/>
          <p:nvPr/>
        </p:nvSpPr>
        <p:spPr>
          <a:xfrm>
            <a:off x="8840961" y="4099441"/>
            <a:ext cx="832124" cy="205389"/>
          </a:xfrm>
          <a:prstGeom prst="wedgeRectCallout">
            <a:avLst>
              <a:gd name="adj1" fmla="val -111297"/>
              <a:gd name="adj2" fmla="val 29234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Meta</a:t>
            </a:r>
          </a:p>
        </p:txBody>
      </p:sp>
      <p:sp>
        <p:nvSpPr>
          <p:cNvPr id="4099" name="1 Título">
            <a:extLst>
              <a:ext uri="{FF2B5EF4-FFF2-40B4-BE49-F238E27FC236}">
                <a16:creationId xmlns:a16="http://schemas.microsoft.com/office/drawing/2014/main" id="{259DEC0E-B9FA-482C-A98D-6EAB962EA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158750"/>
            <a:ext cx="36258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/>
          <a:p>
            <a:pPr algn="r" eaLnBrk="1" hangingPunct="1"/>
            <a:r>
              <a:rPr lang="es-ES" altLang="es-ES" sz="2400" b="1">
                <a:solidFill>
                  <a:srgbClr val="C00000"/>
                </a:solidFill>
                <a:latin typeface="Roboto" panose="02000000000000000000" pitchFamily="2" charset="0"/>
              </a:rPr>
              <a:t>Sede del evento</a:t>
            </a:r>
            <a:endParaRPr lang="es-ES" altLang="es-ES" sz="2400">
              <a:solidFill>
                <a:srgbClr val="C00000"/>
              </a:solidFill>
              <a:latin typeface="Roboto" panose="02000000000000000000" pitchFamily="2" charset="0"/>
            </a:endParaRPr>
          </a:p>
        </p:txBody>
      </p:sp>
      <p:pic>
        <p:nvPicPr>
          <p:cNvPr id="4102" name="Imagen 13" descr="Imagen que contiene dibujo, firmar, reloj&#10;&#10;Descripción generada automáticamente">
            <a:extLst>
              <a:ext uri="{FF2B5EF4-FFF2-40B4-BE49-F238E27FC236}">
                <a16:creationId xmlns:a16="http://schemas.microsoft.com/office/drawing/2014/main" id="{3B689D06-F12A-4370-A729-DA9D9FE1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8" y="3152667"/>
            <a:ext cx="5572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10" descr="Imagen que contiene dibujo, firmar, reloj&#10;&#10;Descripción generada automáticamente">
            <a:extLst>
              <a:ext uri="{FF2B5EF4-FFF2-40B4-BE49-F238E27FC236}">
                <a16:creationId xmlns:a16="http://schemas.microsoft.com/office/drawing/2014/main" id="{8A5E492B-A6D1-4356-AC04-20FD5CC6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955" y="4640273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0" descr="Imagen que contiene dibujo, firmar, reloj&#10;&#10;Descripción generada automáticamente">
            <a:extLst>
              <a:ext uri="{FF2B5EF4-FFF2-40B4-BE49-F238E27FC236}">
                <a16:creationId xmlns:a16="http://schemas.microsoft.com/office/drawing/2014/main" id="{14771761-DF7B-4FCD-A17B-21A2D82C8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10" y="5571684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1AD1F8B9-DFBD-423F-B1FC-E0589C6CC038}"/>
              </a:ext>
            </a:extLst>
          </p:cNvPr>
          <p:cNvCxnSpPr>
            <a:cxnSpLocks/>
          </p:cNvCxnSpPr>
          <p:nvPr/>
        </p:nvCxnSpPr>
        <p:spPr>
          <a:xfrm flipV="1">
            <a:off x="2100709" y="4577697"/>
            <a:ext cx="1681929" cy="958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C5AD0F4E-477B-44AA-86B4-BB1D8C630EDD}"/>
              </a:ext>
            </a:extLst>
          </p:cNvPr>
          <p:cNvCxnSpPr>
            <a:cxnSpLocks/>
          </p:cNvCxnSpPr>
          <p:nvPr/>
        </p:nvCxnSpPr>
        <p:spPr>
          <a:xfrm flipV="1">
            <a:off x="1551323" y="5304536"/>
            <a:ext cx="2649481" cy="1365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Imagen 10" descr="Imagen que contiene dibujo, firmar, reloj&#10;&#10;Descripción generada automáticamente">
            <a:extLst>
              <a:ext uri="{FF2B5EF4-FFF2-40B4-BE49-F238E27FC236}">
                <a16:creationId xmlns:a16="http://schemas.microsoft.com/office/drawing/2014/main" id="{D0597FAA-7698-46FC-B0C7-9BDEFBE33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39" y="2835551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A1EC1883-B236-4F70-8176-27C04555F6BC}"/>
              </a:ext>
            </a:extLst>
          </p:cNvPr>
          <p:cNvSpPr/>
          <p:nvPr/>
        </p:nvSpPr>
        <p:spPr>
          <a:xfrm>
            <a:off x="8870447" y="3431274"/>
            <a:ext cx="252000" cy="25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027041E7-BB4C-4CE2-97A7-B4262F6AE658}"/>
              </a:ext>
            </a:extLst>
          </p:cNvPr>
          <p:cNvSpPr/>
          <p:nvPr/>
        </p:nvSpPr>
        <p:spPr>
          <a:xfrm>
            <a:off x="9644030" y="4828032"/>
            <a:ext cx="252000" cy="252000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12966DC6-E8B5-4CAA-AA3C-D8293C41EC1E}"/>
              </a:ext>
            </a:extLst>
          </p:cNvPr>
          <p:cNvCxnSpPr>
            <a:cxnSpLocks/>
          </p:cNvCxnSpPr>
          <p:nvPr/>
        </p:nvCxnSpPr>
        <p:spPr>
          <a:xfrm flipV="1">
            <a:off x="2100708" y="4298556"/>
            <a:ext cx="1461889" cy="9991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091A5022-56CF-4E66-BAA3-DC1C3A63BE86}"/>
              </a:ext>
            </a:extLst>
          </p:cNvPr>
          <p:cNvCxnSpPr>
            <a:cxnSpLocks/>
          </p:cNvCxnSpPr>
          <p:nvPr/>
        </p:nvCxnSpPr>
        <p:spPr>
          <a:xfrm flipV="1">
            <a:off x="2100708" y="4057893"/>
            <a:ext cx="1212508" cy="616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C9FACB67-5734-4214-8AC7-36996C216F1C}"/>
              </a:ext>
            </a:extLst>
          </p:cNvPr>
          <p:cNvCxnSpPr>
            <a:cxnSpLocks/>
          </p:cNvCxnSpPr>
          <p:nvPr/>
        </p:nvCxnSpPr>
        <p:spPr>
          <a:xfrm>
            <a:off x="4512623" y="517591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16E1AD6D-0E61-4794-B23A-F26B6956EF38}"/>
              </a:ext>
            </a:extLst>
          </p:cNvPr>
          <p:cNvCxnSpPr>
            <a:cxnSpLocks/>
          </p:cNvCxnSpPr>
          <p:nvPr/>
        </p:nvCxnSpPr>
        <p:spPr>
          <a:xfrm>
            <a:off x="4537919" y="5352150"/>
            <a:ext cx="2422567" cy="128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3FF0FE04-05EE-49B7-BF50-335BC31A8E47}"/>
              </a:ext>
            </a:extLst>
          </p:cNvPr>
          <p:cNvCxnSpPr>
            <a:cxnSpLocks/>
          </p:cNvCxnSpPr>
          <p:nvPr/>
        </p:nvCxnSpPr>
        <p:spPr>
          <a:xfrm>
            <a:off x="4702629" y="4836909"/>
            <a:ext cx="1823225" cy="12010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32C4AFD6-45A2-4855-AB17-16C5435EFABC}"/>
              </a:ext>
            </a:extLst>
          </p:cNvPr>
          <p:cNvCxnSpPr>
            <a:cxnSpLocks/>
          </p:cNvCxnSpPr>
          <p:nvPr/>
        </p:nvCxnSpPr>
        <p:spPr>
          <a:xfrm>
            <a:off x="5017859" y="4625682"/>
            <a:ext cx="1287954" cy="720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BB302C8F-0D7B-45C8-A818-8E8EED293B89}"/>
              </a:ext>
            </a:extLst>
          </p:cNvPr>
          <p:cNvCxnSpPr>
            <a:cxnSpLocks/>
          </p:cNvCxnSpPr>
          <p:nvPr/>
        </p:nvCxnSpPr>
        <p:spPr>
          <a:xfrm>
            <a:off x="5213268" y="4394127"/>
            <a:ext cx="1092545" cy="517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2E9268D6-02C3-4E9F-B563-A587F5450053}"/>
              </a:ext>
            </a:extLst>
          </p:cNvPr>
          <p:cNvCxnSpPr>
            <a:cxnSpLocks/>
          </p:cNvCxnSpPr>
          <p:nvPr/>
        </p:nvCxnSpPr>
        <p:spPr>
          <a:xfrm>
            <a:off x="5522026" y="4189986"/>
            <a:ext cx="1003828" cy="2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Bocadillo: rectángulo 116">
            <a:extLst>
              <a:ext uri="{FF2B5EF4-FFF2-40B4-BE49-F238E27FC236}">
                <a16:creationId xmlns:a16="http://schemas.microsoft.com/office/drawing/2014/main" id="{62CE7DA5-5632-42A9-B95C-A88DB3364335}"/>
              </a:ext>
            </a:extLst>
          </p:cNvPr>
          <p:cNvSpPr/>
          <p:nvPr/>
        </p:nvSpPr>
        <p:spPr>
          <a:xfrm>
            <a:off x="2806885" y="2173305"/>
            <a:ext cx="1781299" cy="353277"/>
          </a:xfrm>
          <a:prstGeom prst="wedgeRectCallout">
            <a:avLst>
              <a:gd name="adj1" fmla="val 13289"/>
              <a:gd name="adj2" fmla="val 38928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Guardarropa</a:t>
            </a:r>
          </a:p>
        </p:txBody>
      </p:sp>
      <p:sp>
        <p:nvSpPr>
          <p:cNvPr id="118" name="Bocadillo: rectángulo 117">
            <a:extLst>
              <a:ext uri="{FF2B5EF4-FFF2-40B4-BE49-F238E27FC236}">
                <a16:creationId xmlns:a16="http://schemas.microsoft.com/office/drawing/2014/main" id="{5D238274-449C-4F9A-8740-48676E139FBD}"/>
              </a:ext>
            </a:extLst>
          </p:cNvPr>
          <p:cNvSpPr/>
          <p:nvPr/>
        </p:nvSpPr>
        <p:spPr>
          <a:xfrm>
            <a:off x="4702629" y="2173145"/>
            <a:ext cx="2042555" cy="353276"/>
          </a:xfrm>
          <a:prstGeom prst="wedgeRectCallout">
            <a:avLst>
              <a:gd name="adj1" fmla="val -32044"/>
              <a:gd name="adj2" fmla="val 38928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Carpas/Equipos</a:t>
            </a:r>
          </a:p>
        </p:txBody>
      </p:sp>
      <p:sp>
        <p:nvSpPr>
          <p:cNvPr id="119" name="Bocadillo: rectángulo 118">
            <a:extLst>
              <a:ext uri="{FF2B5EF4-FFF2-40B4-BE49-F238E27FC236}">
                <a16:creationId xmlns:a16="http://schemas.microsoft.com/office/drawing/2014/main" id="{97D2FC8E-9369-4751-B7C0-E24993BEC0A5}"/>
              </a:ext>
            </a:extLst>
          </p:cNvPr>
          <p:cNvSpPr/>
          <p:nvPr/>
        </p:nvSpPr>
        <p:spPr>
          <a:xfrm>
            <a:off x="2525610" y="6138712"/>
            <a:ext cx="1718899" cy="506748"/>
          </a:xfrm>
          <a:prstGeom prst="wedgeRectCallout">
            <a:avLst>
              <a:gd name="adj1" fmla="val -98977"/>
              <a:gd name="adj2" fmla="val -15134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Acceso Transición</a:t>
            </a:r>
          </a:p>
        </p:txBody>
      </p:sp>
      <p:sp>
        <p:nvSpPr>
          <p:cNvPr id="120" name="Bocadillo: rectángulo 119">
            <a:extLst>
              <a:ext uri="{FF2B5EF4-FFF2-40B4-BE49-F238E27FC236}">
                <a16:creationId xmlns:a16="http://schemas.microsoft.com/office/drawing/2014/main" id="{A1315FB7-8A68-452B-9E07-CC21402216AA}"/>
              </a:ext>
            </a:extLst>
          </p:cNvPr>
          <p:cNvSpPr/>
          <p:nvPr/>
        </p:nvSpPr>
        <p:spPr>
          <a:xfrm>
            <a:off x="8969739" y="2062219"/>
            <a:ext cx="1718899" cy="353276"/>
          </a:xfrm>
          <a:prstGeom prst="wedgeRectCallout">
            <a:avLst>
              <a:gd name="adj1" fmla="val 1890"/>
              <a:gd name="adj2" fmla="val 73612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Acceso Sede</a:t>
            </a:r>
          </a:p>
        </p:txBody>
      </p:sp>
      <p:sp>
        <p:nvSpPr>
          <p:cNvPr id="121" name="Bocadillo: rectángulo 120">
            <a:extLst>
              <a:ext uri="{FF2B5EF4-FFF2-40B4-BE49-F238E27FC236}">
                <a16:creationId xmlns:a16="http://schemas.microsoft.com/office/drawing/2014/main" id="{F83F2800-D7C8-4A70-A959-7C4ED966DC84}"/>
              </a:ext>
            </a:extLst>
          </p:cNvPr>
          <p:cNvSpPr/>
          <p:nvPr/>
        </p:nvSpPr>
        <p:spPr>
          <a:xfrm>
            <a:off x="8063345" y="5946343"/>
            <a:ext cx="1886610" cy="353276"/>
          </a:xfrm>
          <a:prstGeom prst="wedgeRectCallout">
            <a:avLst>
              <a:gd name="adj1" fmla="val -40836"/>
              <a:gd name="adj2" fmla="val -2592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rgbClr val="C00000"/>
                </a:solidFill>
              </a:rPr>
              <a:t>Bar / Cafetería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9C2683-FB50-47C6-9FDE-4E93D763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449348"/>
            <a:ext cx="9917381" cy="5760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859A32D-1923-44E3-B484-FF03A9273CD5}"/>
              </a:ext>
            </a:extLst>
          </p:cNvPr>
          <p:cNvSpPr/>
          <p:nvPr/>
        </p:nvSpPr>
        <p:spPr>
          <a:xfrm rot="21374137">
            <a:off x="1650670" y="5201392"/>
            <a:ext cx="2565070" cy="17813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4D5D7D7-4C37-4B5C-9A22-2FCB92C8C530}"/>
              </a:ext>
            </a:extLst>
          </p:cNvPr>
          <p:cNvSpPr/>
          <p:nvPr/>
        </p:nvSpPr>
        <p:spPr>
          <a:xfrm rot="186487">
            <a:off x="4491171" y="5186789"/>
            <a:ext cx="2565070" cy="17813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EC5A998-16E4-4340-AF01-8F90AD355824}"/>
              </a:ext>
            </a:extLst>
          </p:cNvPr>
          <p:cNvSpPr/>
          <p:nvPr/>
        </p:nvSpPr>
        <p:spPr>
          <a:xfrm rot="186487">
            <a:off x="5381811" y="3880318"/>
            <a:ext cx="1040028" cy="5506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250;p33">
            <a:extLst>
              <a:ext uri="{FF2B5EF4-FFF2-40B4-BE49-F238E27FC236}">
                <a16:creationId xmlns:a16="http://schemas.microsoft.com/office/drawing/2014/main" id="{6489E686-C76F-4866-8659-07F1AA706ECF}"/>
              </a:ext>
            </a:extLst>
          </p:cNvPr>
          <p:cNvSpPr txBox="1"/>
          <p:nvPr/>
        </p:nvSpPr>
        <p:spPr>
          <a:xfrm>
            <a:off x="5450775" y="213756"/>
            <a:ext cx="4953452" cy="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Zona de Transición Sábado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12C8C4B-5ED2-4867-BBF3-AA260D8340AF}"/>
              </a:ext>
            </a:extLst>
          </p:cNvPr>
          <p:cNvSpPr/>
          <p:nvPr/>
        </p:nvSpPr>
        <p:spPr>
          <a:xfrm>
            <a:off x="522514" y="1508723"/>
            <a:ext cx="3491346" cy="115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53A5EFD-FD77-483B-8A6D-8051BA577CAD}"/>
              </a:ext>
            </a:extLst>
          </p:cNvPr>
          <p:cNvSpPr/>
          <p:nvPr/>
        </p:nvSpPr>
        <p:spPr>
          <a:xfrm>
            <a:off x="665018" y="1662545"/>
            <a:ext cx="1080000" cy="180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B1C269E-787D-4CEC-BD69-9EC58D5F2EDC}"/>
              </a:ext>
            </a:extLst>
          </p:cNvPr>
          <p:cNvSpPr/>
          <p:nvPr/>
        </p:nvSpPr>
        <p:spPr>
          <a:xfrm>
            <a:off x="665018" y="1988580"/>
            <a:ext cx="1080000" cy="18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32B97C6-886C-4DF5-B738-47EAB22ACB43}"/>
              </a:ext>
            </a:extLst>
          </p:cNvPr>
          <p:cNvSpPr/>
          <p:nvPr/>
        </p:nvSpPr>
        <p:spPr>
          <a:xfrm>
            <a:off x="665018" y="2314615"/>
            <a:ext cx="1080000" cy="1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2FB628-F9E0-468B-956D-CDA960F6A2AF}"/>
              </a:ext>
            </a:extLst>
          </p:cNvPr>
          <p:cNvSpPr txBox="1"/>
          <p:nvPr/>
        </p:nvSpPr>
        <p:spPr>
          <a:xfrm>
            <a:off x="1745017" y="1593164"/>
            <a:ext cx="2571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Talento + Copa del Rey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CD71BA6-50CC-4517-9D91-BFC77F134DD4}"/>
              </a:ext>
            </a:extLst>
          </p:cNvPr>
          <p:cNvSpPr txBox="1"/>
          <p:nvPr/>
        </p:nvSpPr>
        <p:spPr>
          <a:xfrm>
            <a:off x="1745018" y="1936075"/>
            <a:ext cx="105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Liga M y F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BD3D039-AE7A-4850-A898-FAC91F35CC43}"/>
              </a:ext>
            </a:extLst>
          </p:cNvPr>
          <p:cNvSpPr/>
          <p:nvPr/>
        </p:nvSpPr>
        <p:spPr>
          <a:xfrm rot="186487">
            <a:off x="4492125" y="4627074"/>
            <a:ext cx="1916653" cy="1957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7B06C7B-6621-4272-B7BD-51A7912E7A87}"/>
              </a:ext>
            </a:extLst>
          </p:cNvPr>
          <p:cNvSpPr txBox="1"/>
          <p:nvPr/>
        </p:nvSpPr>
        <p:spPr>
          <a:xfrm>
            <a:off x="1745018" y="2243852"/>
            <a:ext cx="177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Copa de la Reina</a:t>
            </a:r>
          </a:p>
        </p:txBody>
      </p:sp>
    </p:spTree>
    <p:extLst>
      <p:ext uri="{BB962C8B-B14F-4D97-AF65-F5344CB8AC3E}">
        <p14:creationId xmlns:p14="http://schemas.microsoft.com/office/powerpoint/2010/main" val="328778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9C2683-FB50-47C6-9FDE-4E93D763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8" y="1449348"/>
            <a:ext cx="9917381" cy="5760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859A32D-1923-44E3-B484-FF03A9273CD5}"/>
              </a:ext>
            </a:extLst>
          </p:cNvPr>
          <p:cNvSpPr/>
          <p:nvPr/>
        </p:nvSpPr>
        <p:spPr>
          <a:xfrm rot="21374137">
            <a:off x="1650670" y="5201392"/>
            <a:ext cx="2565070" cy="17813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4D5D7D7-4C37-4B5C-9A22-2FCB92C8C530}"/>
              </a:ext>
            </a:extLst>
          </p:cNvPr>
          <p:cNvSpPr/>
          <p:nvPr/>
        </p:nvSpPr>
        <p:spPr>
          <a:xfrm rot="186487">
            <a:off x="4491171" y="5186789"/>
            <a:ext cx="2565070" cy="1781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EC5A998-16E4-4340-AF01-8F90AD355824}"/>
              </a:ext>
            </a:extLst>
          </p:cNvPr>
          <p:cNvSpPr/>
          <p:nvPr/>
        </p:nvSpPr>
        <p:spPr>
          <a:xfrm rot="186487">
            <a:off x="4724733" y="4515408"/>
            <a:ext cx="1805720" cy="5230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250;p33">
            <a:extLst>
              <a:ext uri="{FF2B5EF4-FFF2-40B4-BE49-F238E27FC236}">
                <a16:creationId xmlns:a16="http://schemas.microsoft.com/office/drawing/2014/main" id="{6489E686-C76F-4866-8659-07F1AA706ECF}"/>
              </a:ext>
            </a:extLst>
          </p:cNvPr>
          <p:cNvSpPr txBox="1"/>
          <p:nvPr/>
        </p:nvSpPr>
        <p:spPr>
          <a:xfrm>
            <a:off x="5450775" y="213756"/>
            <a:ext cx="4953452" cy="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Zona de Transición Domingo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12C8C4B-5ED2-4867-BBF3-AA260D8340AF}"/>
              </a:ext>
            </a:extLst>
          </p:cNvPr>
          <p:cNvSpPr/>
          <p:nvPr/>
        </p:nvSpPr>
        <p:spPr>
          <a:xfrm>
            <a:off x="522514" y="1508723"/>
            <a:ext cx="2861954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53A5EFD-FD77-483B-8A6D-8051BA577CAD}"/>
              </a:ext>
            </a:extLst>
          </p:cNvPr>
          <p:cNvSpPr/>
          <p:nvPr/>
        </p:nvSpPr>
        <p:spPr>
          <a:xfrm>
            <a:off x="665018" y="1662545"/>
            <a:ext cx="1080000" cy="180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B1C269E-787D-4CEC-BD69-9EC58D5F2EDC}"/>
              </a:ext>
            </a:extLst>
          </p:cNvPr>
          <p:cNvSpPr/>
          <p:nvPr/>
        </p:nvSpPr>
        <p:spPr>
          <a:xfrm>
            <a:off x="665018" y="1988580"/>
            <a:ext cx="1080000" cy="18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32B97C6-886C-4DF5-B738-47EAB22ACB43}"/>
              </a:ext>
            </a:extLst>
          </p:cNvPr>
          <p:cNvSpPr/>
          <p:nvPr/>
        </p:nvSpPr>
        <p:spPr>
          <a:xfrm>
            <a:off x="665018" y="2314615"/>
            <a:ext cx="1080000" cy="1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93C0781-AB91-4B03-A72C-98F3AFF51B37}"/>
              </a:ext>
            </a:extLst>
          </p:cNvPr>
          <p:cNvSpPr/>
          <p:nvPr/>
        </p:nvSpPr>
        <p:spPr>
          <a:xfrm>
            <a:off x="665018" y="2625452"/>
            <a:ext cx="1080000" cy="1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6C15755-0DD2-4007-9090-DA1B8B6E4B8E}"/>
              </a:ext>
            </a:extLst>
          </p:cNvPr>
          <p:cNvSpPr/>
          <p:nvPr/>
        </p:nvSpPr>
        <p:spPr>
          <a:xfrm rot="21330601">
            <a:off x="2157684" y="4377917"/>
            <a:ext cx="1805720" cy="5230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DFE149-C42F-41BD-8F88-98E06467D183}"/>
              </a:ext>
            </a:extLst>
          </p:cNvPr>
          <p:cNvSpPr txBox="1"/>
          <p:nvPr/>
        </p:nvSpPr>
        <p:spPr>
          <a:xfrm>
            <a:off x="1745017" y="1593164"/>
            <a:ext cx="2571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Open M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17C2312-BDAE-4F42-912A-F0EA49F25781}"/>
              </a:ext>
            </a:extLst>
          </p:cNvPr>
          <p:cNvSpPr txBox="1"/>
          <p:nvPr/>
        </p:nvSpPr>
        <p:spPr>
          <a:xfrm>
            <a:off x="1745018" y="1936075"/>
            <a:ext cx="105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Elite M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18448B9-246A-4D3B-B110-8775251B45FA}"/>
              </a:ext>
            </a:extLst>
          </p:cNvPr>
          <p:cNvSpPr txBox="1"/>
          <p:nvPr/>
        </p:nvSpPr>
        <p:spPr>
          <a:xfrm>
            <a:off x="1745018" y="2243852"/>
            <a:ext cx="177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Relevo F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7348271-47A6-444B-8B44-73AF65D844F8}"/>
              </a:ext>
            </a:extLst>
          </p:cNvPr>
          <p:cNvSpPr txBox="1"/>
          <p:nvPr/>
        </p:nvSpPr>
        <p:spPr>
          <a:xfrm>
            <a:off x="1745017" y="2550395"/>
            <a:ext cx="177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Relevo Talento</a:t>
            </a:r>
          </a:p>
        </p:txBody>
      </p:sp>
    </p:spTree>
    <p:extLst>
      <p:ext uri="{BB962C8B-B14F-4D97-AF65-F5344CB8AC3E}">
        <p14:creationId xmlns:p14="http://schemas.microsoft.com/office/powerpoint/2010/main" val="17646313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2324</Words>
  <Application>Microsoft Office PowerPoint</Application>
  <PresentationFormat>Personalizado</PresentationFormat>
  <Paragraphs>327</Paragraphs>
  <Slides>48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3" baseType="lpstr">
      <vt:lpstr>Impact</vt:lpstr>
      <vt:lpstr>Arial</vt:lpstr>
      <vt:lpstr>Roboto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MONICA</dc:creator>
  <cp:lastModifiedBy>Jorge Garcia</cp:lastModifiedBy>
  <cp:revision>15</cp:revision>
  <dcterms:modified xsi:type="dcterms:W3CDTF">2021-09-10T15:20:03Z</dcterms:modified>
</cp:coreProperties>
</file>